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ngesInfos/changesInfo1.xml" ContentType="application/vnd.ms-powerpoint.changesinfo+xml"/>
  <Override PartName="/ppt/diagrams/colors1.xml" ContentType="application/vnd.openxmlformats-officedocument.drawingml.diagramColors+xml"/>
  <Override PartName="/ppt/diagrams/colors10.xml" ContentType="application/vnd.openxmlformats-officedocument.drawingml.diagramColors+xml"/>
  <Override PartName="/ppt/diagrams/colors11.xml" ContentType="application/vnd.openxmlformats-officedocument.drawingml.diagramColors+xml"/>
  <Override PartName="/ppt/diagrams/colors12.xml" ContentType="application/vnd.openxmlformats-officedocument.drawingml.diagramColors+xml"/>
  <Override PartName="/ppt/diagrams/colors13.xml" ContentType="application/vnd.openxmlformats-officedocument.drawingml.diagramColors+xml"/>
  <Override PartName="/ppt/diagrams/colors14.xml" ContentType="application/vnd.openxmlformats-officedocument.drawingml.diagramColors+xml"/>
  <Override PartName="/ppt/diagrams/colors15.xml" ContentType="application/vnd.openxmlformats-officedocument.drawingml.diagramColors+xml"/>
  <Override PartName="/ppt/diagrams/colors16.xml" ContentType="application/vnd.openxmlformats-officedocument.drawingml.diagramColors+xml"/>
  <Override PartName="/ppt/diagrams/colors17.xml" ContentType="application/vnd.openxmlformats-officedocument.drawingml.diagramColors+xml"/>
  <Override PartName="/ppt/diagrams/colors18.xml" ContentType="application/vnd.openxmlformats-officedocument.drawingml.diagramColors+xml"/>
  <Override PartName="/ppt/diagrams/colors19.xml" ContentType="application/vnd.openxmlformats-officedocument.drawingml.diagramColors+xml"/>
  <Override PartName="/ppt/diagrams/colors2.xml" ContentType="application/vnd.openxmlformats-officedocument.drawingml.diagramColors+xml"/>
  <Override PartName="/ppt/diagrams/colors20.xml" ContentType="application/vnd.openxmlformats-officedocument.drawingml.diagramColors+xml"/>
  <Override PartName="/ppt/diagrams/colors21.xml" ContentType="application/vnd.openxmlformats-officedocument.drawingml.diagramColors+xml"/>
  <Override PartName="/ppt/diagrams/colors22.xml" ContentType="application/vnd.openxmlformats-officedocument.drawingml.diagramColors+xml"/>
  <Override PartName="/ppt/diagrams/colors23.xml" ContentType="application/vnd.openxmlformats-officedocument.drawingml.diagramColors+xml"/>
  <Override PartName="/ppt/diagrams/colors24.xml" ContentType="application/vnd.openxmlformats-officedocument.drawingml.diagramColors+xml"/>
  <Override PartName="/ppt/diagrams/colors25.xml" ContentType="application/vnd.openxmlformats-officedocument.drawingml.diagramColors+xml"/>
  <Override PartName="/ppt/diagrams/colors26.xml" ContentType="application/vnd.openxmlformats-officedocument.drawingml.diagramColors+xml"/>
  <Override PartName="/ppt/diagrams/colors27.xml" ContentType="application/vnd.openxmlformats-officedocument.drawingml.diagramColors+xml"/>
  <Override PartName="/ppt/diagrams/colors28.xml" ContentType="application/vnd.openxmlformats-officedocument.drawingml.diagramColors+xml"/>
  <Override PartName="/ppt/diagrams/colors29.xml" ContentType="application/vnd.openxmlformats-officedocument.drawingml.diagramColors+xml"/>
  <Override PartName="/ppt/diagrams/colors3.xml" ContentType="application/vnd.openxmlformats-officedocument.drawingml.diagramColors+xml"/>
  <Override PartName="/ppt/diagrams/colors30.xml" ContentType="application/vnd.openxmlformats-officedocument.drawingml.diagramColors+xml"/>
  <Override PartName="/ppt/diagrams/colors31.xml" ContentType="application/vnd.openxmlformats-officedocument.drawingml.diagramColors+xml"/>
  <Override PartName="/ppt/diagrams/colors32.xml" ContentType="application/vnd.openxmlformats-officedocument.drawingml.diagramColors+xml"/>
  <Override PartName="/ppt/diagrams/colors33.xml" ContentType="application/vnd.openxmlformats-officedocument.drawingml.diagramColors+xml"/>
  <Override PartName="/ppt/diagrams/colors34.xml" ContentType="application/vnd.openxmlformats-officedocument.drawingml.diagramColors+xml"/>
  <Override PartName="/ppt/diagrams/colors35.xml" ContentType="application/vnd.openxmlformats-officedocument.drawingml.diagramColors+xml"/>
  <Override PartName="/ppt/diagrams/colors36.xml" ContentType="application/vnd.openxmlformats-officedocument.drawingml.diagramColors+xml"/>
  <Override PartName="/ppt/diagrams/colors4.xml" ContentType="application/vnd.openxmlformats-officedocument.drawingml.diagramColors+xml"/>
  <Override PartName="/ppt/diagrams/colors5.xml" ContentType="application/vnd.openxmlformats-officedocument.drawingml.diagramColors+xml"/>
  <Override PartName="/ppt/diagrams/colors6.xml" ContentType="application/vnd.openxmlformats-officedocument.drawingml.diagramColors+xml"/>
  <Override PartName="/ppt/diagrams/colors7.xml" ContentType="application/vnd.openxmlformats-officedocument.drawingml.diagramColors+xml"/>
  <Override PartName="/ppt/diagrams/colors8.xml" ContentType="application/vnd.openxmlformats-officedocument.drawingml.diagramColors+xml"/>
  <Override PartName="/ppt/diagrams/colors9.xml" ContentType="application/vnd.openxmlformats-officedocument.drawingml.diagramColors+xml"/>
  <Override PartName="/ppt/diagrams/data1.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Override PartName="/ppt/diagrams/data12.xml" ContentType="application/vnd.openxmlformats-officedocument.drawingml.diagramData+xml"/>
  <Override PartName="/ppt/diagrams/data13.xml" ContentType="application/vnd.openxmlformats-officedocument.drawingml.diagramData+xml"/>
  <Override PartName="/ppt/diagrams/data14.xml" ContentType="application/vnd.openxmlformats-officedocument.drawingml.diagramData+xml"/>
  <Override PartName="/ppt/diagrams/data15.xml" ContentType="application/vnd.openxmlformats-officedocument.drawingml.diagramData+xml"/>
  <Override PartName="/ppt/diagrams/data16.xml" ContentType="application/vnd.openxmlformats-officedocument.drawingml.diagramData+xml"/>
  <Override PartName="/ppt/diagrams/data17.xml" ContentType="application/vnd.openxmlformats-officedocument.drawingml.diagramData+xml"/>
  <Override PartName="/ppt/diagrams/data18.xml" ContentType="application/vnd.openxmlformats-officedocument.drawingml.diagramData+xml"/>
  <Override PartName="/ppt/diagrams/data19.xml" ContentType="application/vnd.openxmlformats-officedocument.drawingml.diagramData+xml"/>
  <Override PartName="/ppt/diagrams/data2.xml" ContentType="application/vnd.openxmlformats-officedocument.drawingml.diagramData+xml"/>
  <Override PartName="/ppt/diagrams/data20.xml" ContentType="application/vnd.openxmlformats-officedocument.drawingml.diagramData+xml"/>
  <Override PartName="/ppt/diagrams/data21.xml" ContentType="application/vnd.openxmlformats-officedocument.drawingml.diagramData+xml"/>
  <Override PartName="/ppt/diagrams/data22.xml" ContentType="application/vnd.openxmlformats-officedocument.drawingml.diagramData+xml"/>
  <Override PartName="/ppt/diagrams/data23.xml" ContentType="application/vnd.openxmlformats-officedocument.drawingml.diagramData+xml"/>
  <Override PartName="/ppt/diagrams/data24.xml" ContentType="application/vnd.openxmlformats-officedocument.drawingml.diagramData+xml"/>
  <Override PartName="/ppt/diagrams/data25.xml" ContentType="application/vnd.openxmlformats-officedocument.drawingml.diagramData+xml"/>
  <Override PartName="/ppt/diagrams/data26.xml" ContentType="application/vnd.openxmlformats-officedocument.drawingml.diagramData+xml"/>
  <Override PartName="/ppt/diagrams/data27.xml" ContentType="application/vnd.openxmlformats-officedocument.drawingml.diagramData+xml"/>
  <Override PartName="/ppt/diagrams/data28.xml" ContentType="application/vnd.openxmlformats-officedocument.drawingml.diagramData+xml"/>
  <Override PartName="/ppt/diagrams/data29.xml" ContentType="application/vnd.openxmlformats-officedocument.drawingml.diagramData+xml"/>
  <Override PartName="/ppt/diagrams/data3.xml" ContentType="application/vnd.openxmlformats-officedocument.drawingml.diagramData+xml"/>
  <Override PartName="/ppt/diagrams/data30.xml" ContentType="application/vnd.openxmlformats-officedocument.drawingml.diagramData+xml"/>
  <Override PartName="/ppt/diagrams/data31.xml" ContentType="application/vnd.openxmlformats-officedocument.drawingml.diagramData+xml"/>
  <Override PartName="/ppt/diagrams/data32.xml" ContentType="application/vnd.openxmlformats-officedocument.drawingml.diagramData+xml"/>
  <Override PartName="/ppt/diagrams/data33.xml" ContentType="application/vnd.openxmlformats-officedocument.drawingml.diagramData+xml"/>
  <Override PartName="/ppt/diagrams/data34.xml" ContentType="application/vnd.openxmlformats-officedocument.drawingml.diagramData+xml"/>
  <Override PartName="/ppt/diagrams/data35.xml" ContentType="application/vnd.openxmlformats-officedocument.drawingml.diagramData+xml"/>
  <Override PartName="/ppt/diagrams/data36.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rawing1.xml" ContentType="application/vnd.ms-office.drawingml.diagramDrawing+xml"/>
  <Override PartName="/ppt/diagrams/drawing10.xml" ContentType="application/vnd.ms-office.drawingml.diagramDrawing+xml"/>
  <Override PartName="/ppt/diagrams/drawing11.xml" ContentType="application/vnd.ms-office.drawingml.diagramDrawing+xml"/>
  <Override PartName="/ppt/diagrams/drawing12.xml" ContentType="application/vnd.ms-office.drawingml.diagramDrawing+xml"/>
  <Override PartName="/ppt/diagrams/drawing13.xml" ContentType="application/vnd.ms-office.drawingml.diagramDrawing+xml"/>
  <Override PartName="/ppt/diagrams/drawing14.xml" ContentType="application/vnd.ms-office.drawingml.diagramDrawing+xml"/>
  <Override PartName="/ppt/diagrams/drawing15.xml" ContentType="application/vnd.ms-office.drawingml.diagramDrawing+xml"/>
  <Override PartName="/ppt/diagrams/drawing16.xml" ContentType="application/vnd.ms-office.drawingml.diagramDrawing+xml"/>
  <Override PartName="/ppt/diagrams/drawing17.xml" ContentType="application/vnd.ms-office.drawingml.diagramDrawing+xml"/>
  <Override PartName="/ppt/diagrams/drawing18.xml" ContentType="application/vnd.ms-office.drawingml.diagramDrawing+xml"/>
  <Override PartName="/ppt/diagrams/drawing19.xml" ContentType="application/vnd.ms-office.drawingml.diagramDrawing+xml"/>
  <Override PartName="/ppt/diagrams/drawing2.xml" ContentType="application/vnd.ms-office.drawingml.diagramDrawing+xml"/>
  <Override PartName="/ppt/diagrams/drawing20.xml" ContentType="application/vnd.ms-office.drawingml.diagramDrawing+xml"/>
  <Override PartName="/ppt/diagrams/drawing21.xml" ContentType="application/vnd.ms-office.drawingml.diagramDrawing+xml"/>
  <Override PartName="/ppt/diagrams/drawing22.xml" ContentType="application/vnd.ms-office.drawingml.diagramDrawing+xml"/>
  <Override PartName="/ppt/diagrams/drawing23.xml" ContentType="application/vnd.ms-office.drawingml.diagramDrawing+xml"/>
  <Override PartName="/ppt/diagrams/drawing24.xml" ContentType="application/vnd.ms-office.drawingml.diagramDrawing+xml"/>
  <Override PartName="/ppt/diagrams/drawing25.xml" ContentType="application/vnd.ms-office.drawingml.diagramDrawing+xml"/>
  <Override PartName="/ppt/diagrams/drawing26.xml" ContentType="application/vnd.ms-office.drawingml.diagramDrawing+xml"/>
  <Override PartName="/ppt/diagrams/drawing27.xml" ContentType="application/vnd.ms-office.drawingml.diagramDrawing+xml"/>
  <Override PartName="/ppt/diagrams/drawing28.xml" ContentType="application/vnd.ms-office.drawingml.diagramDrawing+xml"/>
  <Override PartName="/ppt/diagrams/drawing29.xml" ContentType="application/vnd.ms-office.drawingml.diagramDrawing+xml"/>
  <Override PartName="/ppt/diagrams/drawing3.xml" ContentType="application/vnd.ms-office.drawingml.diagramDrawing+xml"/>
  <Override PartName="/ppt/diagrams/drawing30.xml" ContentType="application/vnd.ms-office.drawingml.diagramDrawing+xml"/>
  <Override PartName="/ppt/diagrams/drawing31.xml" ContentType="application/vnd.ms-office.drawingml.diagramDrawing+xml"/>
  <Override PartName="/ppt/diagrams/drawing32.xml" ContentType="application/vnd.ms-office.drawingml.diagramDrawing+xml"/>
  <Override PartName="/ppt/diagrams/drawing33.xml" ContentType="application/vnd.ms-office.drawingml.diagramDrawing+xml"/>
  <Override PartName="/ppt/diagrams/drawing34.xml" ContentType="application/vnd.ms-office.drawingml.diagramDrawing+xml"/>
  <Override PartName="/ppt/diagrams/drawing35.xml" ContentType="application/vnd.ms-office.drawingml.diagramDrawing+xml"/>
  <Override PartName="/ppt/diagrams/drawing36.xml" ContentType="application/vnd.ms-office.drawingml.diagramDrawing+xml"/>
  <Override PartName="/ppt/diagrams/drawing4.xml" ContentType="application/vnd.ms-office.drawingml.diagramDrawing+xml"/>
  <Override PartName="/ppt/diagrams/drawing5.xml" ContentType="application/vnd.ms-office.drawingml.diagramDrawing+xml"/>
  <Override PartName="/ppt/diagrams/drawing6.xml" ContentType="application/vnd.ms-office.drawingml.diagramDrawing+xml"/>
  <Override PartName="/ppt/diagrams/drawing7.xml" ContentType="application/vnd.ms-office.drawingml.diagramDrawing+xml"/>
  <Override PartName="/ppt/diagrams/drawing8.xml" ContentType="application/vnd.ms-office.drawingml.diagramDrawing+xml"/>
  <Override PartName="/ppt/diagrams/drawing9.xml" ContentType="application/vnd.ms-office.drawingml.diagramDrawing+xml"/>
  <Override PartName="/ppt/diagrams/layout1.xml" ContentType="application/vnd.openxmlformats-officedocument.drawingml.diagramLayout+xml"/>
  <Override PartName="/ppt/diagrams/layout10.xml" ContentType="application/vnd.openxmlformats-officedocument.drawingml.diagramLayout+xml"/>
  <Override PartName="/ppt/diagrams/layout11.xml" ContentType="application/vnd.openxmlformats-officedocument.drawingml.diagramLayout+xml"/>
  <Override PartName="/ppt/diagrams/layout12.xml" ContentType="application/vnd.openxmlformats-officedocument.drawingml.diagramLayout+xml"/>
  <Override PartName="/ppt/diagrams/layout13.xml" ContentType="application/vnd.openxmlformats-officedocument.drawingml.diagramLayout+xml"/>
  <Override PartName="/ppt/diagrams/layout14.xml" ContentType="application/vnd.openxmlformats-officedocument.drawingml.diagramLayout+xml"/>
  <Override PartName="/ppt/diagrams/layout15.xml" ContentType="application/vnd.openxmlformats-officedocument.drawingml.diagramLayout+xml"/>
  <Override PartName="/ppt/diagrams/layout16.xml" ContentType="application/vnd.openxmlformats-officedocument.drawingml.diagramLayout+xml"/>
  <Override PartName="/ppt/diagrams/layout17.xml" ContentType="application/vnd.openxmlformats-officedocument.drawingml.diagramLayout+xml"/>
  <Override PartName="/ppt/diagrams/layout18.xml" ContentType="application/vnd.openxmlformats-officedocument.drawingml.diagramLayout+xml"/>
  <Override PartName="/ppt/diagrams/layout19.xml" ContentType="application/vnd.openxmlformats-officedocument.drawingml.diagramLayout+xml"/>
  <Override PartName="/ppt/diagrams/layout2.xml" ContentType="application/vnd.openxmlformats-officedocument.drawingml.diagramLayout+xml"/>
  <Override PartName="/ppt/diagrams/layout20.xml" ContentType="application/vnd.openxmlformats-officedocument.drawingml.diagramLayout+xml"/>
  <Override PartName="/ppt/diagrams/layout21.xml" ContentType="application/vnd.openxmlformats-officedocument.drawingml.diagramLayout+xml"/>
  <Override PartName="/ppt/diagrams/layout22.xml" ContentType="application/vnd.openxmlformats-officedocument.drawingml.diagramLayout+xml"/>
  <Override PartName="/ppt/diagrams/layout23.xml" ContentType="application/vnd.openxmlformats-officedocument.drawingml.diagramLayout+xml"/>
  <Override PartName="/ppt/diagrams/layout24.xml" ContentType="application/vnd.openxmlformats-officedocument.drawingml.diagramLayout+xml"/>
  <Override PartName="/ppt/diagrams/layout25.xml" ContentType="application/vnd.openxmlformats-officedocument.drawingml.diagramLayout+xml"/>
  <Override PartName="/ppt/diagrams/layout26.xml" ContentType="application/vnd.openxmlformats-officedocument.drawingml.diagramLayout+xml"/>
  <Override PartName="/ppt/diagrams/layout27.xml" ContentType="application/vnd.openxmlformats-officedocument.drawingml.diagramLayout+xml"/>
  <Override PartName="/ppt/diagrams/layout28.xml" ContentType="application/vnd.openxmlformats-officedocument.drawingml.diagramLayout+xml"/>
  <Override PartName="/ppt/diagrams/layout29.xml" ContentType="application/vnd.openxmlformats-officedocument.drawingml.diagramLayout+xml"/>
  <Override PartName="/ppt/diagrams/layout3.xml" ContentType="application/vnd.openxmlformats-officedocument.drawingml.diagramLayout+xml"/>
  <Override PartName="/ppt/diagrams/layout30.xml" ContentType="application/vnd.openxmlformats-officedocument.drawingml.diagramLayout+xml"/>
  <Override PartName="/ppt/diagrams/layout31.xml" ContentType="application/vnd.openxmlformats-officedocument.drawingml.diagramLayout+xml"/>
  <Override PartName="/ppt/diagrams/layout32.xml" ContentType="application/vnd.openxmlformats-officedocument.drawingml.diagramLayout+xml"/>
  <Override PartName="/ppt/diagrams/layout33.xml" ContentType="application/vnd.openxmlformats-officedocument.drawingml.diagramLayout+xml"/>
  <Override PartName="/ppt/diagrams/layout34.xml" ContentType="application/vnd.openxmlformats-officedocument.drawingml.diagramLayout+xml"/>
  <Override PartName="/ppt/diagrams/layout35.xml" ContentType="application/vnd.openxmlformats-officedocument.drawingml.diagramLayout+xml"/>
  <Override PartName="/ppt/diagrams/layout36.xml" ContentType="application/vnd.openxmlformats-officedocument.drawingml.diagramLayout+xml"/>
  <Override PartName="/ppt/diagrams/layout4.xml" ContentType="application/vnd.openxmlformats-officedocument.drawingml.diagramLayout+xml"/>
  <Override PartName="/ppt/diagrams/layout5.xml" ContentType="application/vnd.openxmlformats-officedocument.drawingml.diagramLayout+xml"/>
  <Override PartName="/ppt/diagrams/layout6.xml" ContentType="application/vnd.openxmlformats-officedocument.drawingml.diagramLayout+xml"/>
  <Override PartName="/ppt/diagrams/layout7.xml" ContentType="application/vnd.openxmlformats-officedocument.drawingml.diagramLayout+xml"/>
  <Override PartName="/ppt/diagrams/layout8.xml" ContentType="application/vnd.openxmlformats-officedocument.drawingml.diagramLayout+xml"/>
  <Override PartName="/ppt/diagrams/layout9.xml" ContentType="application/vnd.openxmlformats-officedocument.drawingml.diagramLayout+xml"/>
  <Override PartName="/ppt/diagrams/quickStyle1.xml" ContentType="application/vnd.openxmlformats-officedocument.drawingml.diagramStyle+xml"/>
  <Override PartName="/ppt/diagrams/quickStyle10.xml" ContentType="application/vnd.openxmlformats-officedocument.drawingml.diagramStyle+xml"/>
  <Override PartName="/ppt/diagrams/quickStyle11.xml" ContentType="application/vnd.openxmlformats-officedocument.drawingml.diagramStyle+xml"/>
  <Override PartName="/ppt/diagrams/quickStyle12.xml" ContentType="application/vnd.openxmlformats-officedocument.drawingml.diagramStyle+xml"/>
  <Override PartName="/ppt/diagrams/quickStyle13.xml" ContentType="application/vnd.openxmlformats-officedocument.drawingml.diagramStyle+xml"/>
  <Override PartName="/ppt/diagrams/quickStyle14.xml" ContentType="application/vnd.openxmlformats-officedocument.drawingml.diagramStyle+xml"/>
  <Override PartName="/ppt/diagrams/quickStyle15.xml" ContentType="application/vnd.openxmlformats-officedocument.drawingml.diagramStyle+xml"/>
  <Override PartName="/ppt/diagrams/quickStyle16.xml" ContentType="application/vnd.openxmlformats-officedocument.drawingml.diagramStyle+xml"/>
  <Override PartName="/ppt/diagrams/quickStyle17.xml" ContentType="application/vnd.openxmlformats-officedocument.drawingml.diagramStyle+xml"/>
  <Override PartName="/ppt/diagrams/quickStyle18.xml" ContentType="application/vnd.openxmlformats-officedocument.drawingml.diagramStyle+xml"/>
  <Override PartName="/ppt/diagrams/quickStyle19.xml" ContentType="application/vnd.openxmlformats-officedocument.drawingml.diagramStyle+xml"/>
  <Override PartName="/ppt/diagrams/quickStyle2.xml" ContentType="application/vnd.openxmlformats-officedocument.drawingml.diagramStyle+xml"/>
  <Override PartName="/ppt/diagrams/quickStyle20.xml" ContentType="application/vnd.openxmlformats-officedocument.drawingml.diagramStyle+xml"/>
  <Override PartName="/ppt/diagrams/quickStyle21.xml" ContentType="application/vnd.openxmlformats-officedocument.drawingml.diagramStyle+xml"/>
  <Override PartName="/ppt/diagrams/quickStyle22.xml" ContentType="application/vnd.openxmlformats-officedocument.drawingml.diagramStyle+xml"/>
  <Override PartName="/ppt/diagrams/quickStyle23.xml" ContentType="application/vnd.openxmlformats-officedocument.drawingml.diagramStyle+xml"/>
  <Override PartName="/ppt/diagrams/quickStyle24.xml" ContentType="application/vnd.openxmlformats-officedocument.drawingml.diagramStyle+xml"/>
  <Override PartName="/ppt/diagrams/quickStyle25.xml" ContentType="application/vnd.openxmlformats-officedocument.drawingml.diagramStyle+xml"/>
  <Override PartName="/ppt/diagrams/quickStyle26.xml" ContentType="application/vnd.openxmlformats-officedocument.drawingml.diagramStyle+xml"/>
  <Override PartName="/ppt/diagrams/quickStyle27.xml" ContentType="application/vnd.openxmlformats-officedocument.drawingml.diagramStyle+xml"/>
  <Override PartName="/ppt/diagrams/quickStyle28.xml" ContentType="application/vnd.openxmlformats-officedocument.drawingml.diagramStyle+xml"/>
  <Override PartName="/ppt/diagrams/quickStyle29.xml" ContentType="application/vnd.openxmlformats-officedocument.drawingml.diagramStyle+xml"/>
  <Override PartName="/ppt/diagrams/quickStyle3.xml" ContentType="application/vnd.openxmlformats-officedocument.drawingml.diagramStyle+xml"/>
  <Override PartName="/ppt/diagrams/quickStyle30.xml" ContentType="application/vnd.openxmlformats-officedocument.drawingml.diagramStyle+xml"/>
  <Override PartName="/ppt/diagrams/quickStyle31.xml" ContentType="application/vnd.openxmlformats-officedocument.drawingml.diagramStyle+xml"/>
  <Override PartName="/ppt/diagrams/quickStyle32.xml" ContentType="application/vnd.openxmlformats-officedocument.drawingml.diagramStyle+xml"/>
  <Override PartName="/ppt/diagrams/quickStyle33.xml" ContentType="application/vnd.openxmlformats-officedocument.drawingml.diagramStyle+xml"/>
  <Override PartName="/ppt/diagrams/quickStyle34.xml" ContentType="application/vnd.openxmlformats-officedocument.drawingml.diagramStyle+xml"/>
  <Override PartName="/ppt/diagrams/quickStyle35.xml" ContentType="application/vnd.openxmlformats-officedocument.drawingml.diagramStyle+xml"/>
  <Override PartName="/ppt/diagrams/quickStyle36.xml" ContentType="application/vnd.openxmlformats-officedocument.drawingml.diagramStyle+xml"/>
  <Override PartName="/ppt/diagrams/quickStyle4.xml" ContentType="application/vnd.openxmlformats-officedocument.drawingml.diagramStyle+xml"/>
  <Override PartName="/ppt/diagrams/quickStyle5.xml" ContentType="application/vnd.openxmlformats-officedocument.drawingml.diagramStyle+xml"/>
  <Override PartName="/ppt/diagrams/quickStyle6.xml" ContentType="application/vnd.openxmlformats-officedocument.drawingml.diagramStyle+xml"/>
  <Override PartName="/ppt/diagrams/quickStyle7.xml" ContentType="application/vnd.openxmlformats-officedocument.drawingml.diagramStyle+xml"/>
  <Override PartName="/ppt/diagrams/quickStyle8.xml" ContentType="application/vnd.openxmlformats-officedocument.drawingml.diagramStyle+xml"/>
  <Override PartName="/ppt/diagrams/quickStyle9.xml" ContentType="application/vnd.openxmlformats-officedocument.drawingml.diagramStyle+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93" r:id="rId2"/>
    <p:sldId id="308" r:id="rId3"/>
    <p:sldId id="257" r:id="rId4"/>
    <p:sldId id="258" r:id="rId5"/>
    <p:sldId id="259" r:id="rId6"/>
    <p:sldId id="309" r:id="rId7"/>
    <p:sldId id="263" r:id="rId8"/>
    <p:sldId id="311" r:id="rId9"/>
    <p:sldId id="264" r:id="rId10"/>
    <p:sldId id="314" r:id="rId11"/>
    <p:sldId id="265" r:id="rId12"/>
    <p:sldId id="316" r:id="rId13"/>
    <p:sldId id="318" r:id="rId14"/>
    <p:sldId id="270" r:id="rId15"/>
    <p:sldId id="280" r:id="rId16"/>
    <p:sldId id="269" r:id="rId17"/>
    <p:sldId id="262" r:id="rId18"/>
    <p:sldId id="266" r:id="rId19"/>
    <p:sldId id="319" r:id="rId20"/>
    <p:sldId id="320" r:id="rId21"/>
    <p:sldId id="321" r:id="rId22"/>
    <p:sldId id="317" r:id="rId23"/>
  </p:sldIdLst>
  <p:sldSz cx="18288000" cy="10287000"/>
  <p:notesSz cx="18288000" cy="10287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E9626A2-BB16-4236-BB2E-C1394CF10870}" v="60" dt="2026-09-02T19:02:36.364"/>
    <p1510:client id="{B55247DB-E66C-47D3-8F1D-C64982ED86AB}" v="1" dt="2026-09-03T13:33:29.655"/>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19" autoAdjust="0"/>
    <p:restoredTop sz="94660"/>
  </p:normalViewPr>
  <p:slideViewPr>
    <p:cSldViewPr>
      <p:cViewPr varScale="1">
        <p:scale>
          <a:sx n="38" d="100"/>
          <a:sy n="38" d="100"/>
        </p:scale>
        <p:origin x="114" y="10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33"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ustomXml" Target="../customXml/item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 Id="rId30" Type="http://schemas.microsoft.com/office/2015/10/relationships/revisionInfo" Target="revisionInfo.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cCleve, Jennifer H (KYTC)" userId="fcceb82d-367e-4100-9e18-04ee9dbdb1ec" providerId="ADAL" clId="{51E80758-7F4A-40B9-953C-7786C94C5ECD}"/>
    <pc:docChg chg="undo custSel addSld modSld sldOrd">
      <pc:chgData name="McCleve, Jennifer H (KYTC)" userId="fcceb82d-367e-4100-9e18-04ee9dbdb1ec" providerId="ADAL" clId="{51E80758-7F4A-40B9-953C-7786C94C5ECD}" dt="2026-08-24T17:26:08.996" v="493" actId="13782"/>
      <pc:docMkLst>
        <pc:docMk/>
      </pc:docMkLst>
      <pc:sldChg chg="modSp mod">
        <pc:chgData name="McCleve, Jennifer H (KYTC)" userId="fcceb82d-367e-4100-9e18-04ee9dbdb1ec" providerId="ADAL" clId="{51E80758-7F4A-40B9-953C-7786C94C5ECD}" dt="2026-08-24T17:01:52.699" v="3" actId="20577"/>
        <pc:sldMkLst>
          <pc:docMk/>
          <pc:sldMk cId="0" sldId="259"/>
        </pc:sldMkLst>
        <pc:graphicFrameChg chg="modGraphic">
          <ac:chgData name="McCleve, Jennifer H (KYTC)" userId="fcceb82d-367e-4100-9e18-04ee9dbdb1ec" providerId="ADAL" clId="{51E80758-7F4A-40B9-953C-7786C94C5ECD}" dt="2026-08-24T17:01:52.699" v="3" actId="20577"/>
          <ac:graphicFrameMkLst>
            <pc:docMk/>
            <pc:sldMk cId="0" sldId="259"/>
            <ac:graphicFrameMk id="4" creationId="{4CF8B360-3E7D-CD78-ED7D-95D6865505E7}"/>
          </ac:graphicFrameMkLst>
        </pc:graphicFrameChg>
      </pc:sldChg>
      <pc:sldChg chg="addSp modSp mod">
        <pc:chgData name="McCleve, Jennifer H (KYTC)" userId="fcceb82d-367e-4100-9e18-04ee9dbdb1ec" providerId="ADAL" clId="{51E80758-7F4A-40B9-953C-7786C94C5ECD}" dt="2026-08-24T17:10:07.067" v="75" actId="22"/>
        <pc:sldMkLst>
          <pc:docMk/>
          <pc:sldMk cId="3204685812" sldId="262"/>
        </pc:sldMkLst>
        <pc:spChg chg="add">
          <ac:chgData name="McCleve, Jennifer H (KYTC)" userId="fcceb82d-367e-4100-9e18-04ee9dbdb1ec" providerId="ADAL" clId="{51E80758-7F4A-40B9-953C-7786C94C5ECD}" dt="2026-08-24T17:10:07.067" v="75" actId="22"/>
          <ac:spMkLst>
            <pc:docMk/>
            <pc:sldMk cId="3204685812" sldId="262"/>
            <ac:spMk id="3" creationId="{CD4D3409-0B28-0D9E-3BC1-2C07D69D44ED}"/>
          </ac:spMkLst>
        </pc:spChg>
        <pc:graphicFrameChg chg="modGraphic">
          <ac:chgData name="McCleve, Jennifer H (KYTC)" userId="fcceb82d-367e-4100-9e18-04ee9dbdb1ec" providerId="ADAL" clId="{51E80758-7F4A-40B9-953C-7786C94C5ECD}" dt="2026-08-24T17:03:05.825" v="20" actId="20577"/>
          <ac:graphicFrameMkLst>
            <pc:docMk/>
            <pc:sldMk cId="3204685812" sldId="262"/>
            <ac:graphicFrameMk id="6" creationId="{58130FA3-6A72-7B24-6FAD-66597CE98FB1}"/>
          </ac:graphicFrameMkLst>
        </pc:graphicFrameChg>
      </pc:sldChg>
      <pc:sldChg chg="addSp delSp mod ord">
        <pc:chgData name="McCleve, Jennifer H (KYTC)" userId="fcceb82d-367e-4100-9e18-04ee9dbdb1ec" providerId="ADAL" clId="{51E80758-7F4A-40B9-953C-7786C94C5ECD}" dt="2026-08-24T17:15:45.406" v="142" actId="22"/>
        <pc:sldMkLst>
          <pc:docMk/>
          <pc:sldMk cId="4087716454" sldId="265"/>
        </pc:sldMkLst>
        <pc:graphicFrameChg chg="add">
          <ac:chgData name="McCleve, Jennifer H (KYTC)" userId="fcceb82d-367e-4100-9e18-04ee9dbdb1ec" providerId="ADAL" clId="{51E80758-7F4A-40B9-953C-7786C94C5ECD}" dt="2026-08-24T17:15:45.406" v="142" actId="22"/>
          <ac:graphicFrameMkLst>
            <pc:docMk/>
            <pc:sldMk cId="4087716454" sldId="265"/>
            <ac:graphicFrameMk id="7" creationId="{64B4DBEA-F5BC-4BC0-F720-611D0C739D8B}"/>
          </ac:graphicFrameMkLst>
        </pc:graphicFrameChg>
      </pc:sldChg>
      <pc:sldChg chg="addSp delSp modSp mod">
        <pc:chgData name="McCleve, Jennifer H (KYTC)" userId="fcceb82d-367e-4100-9e18-04ee9dbdb1ec" providerId="ADAL" clId="{51E80758-7F4A-40B9-953C-7786C94C5ECD}" dt="2026-08-24T17:26:08.996" v="493" actId="13782"/>
        <pc:sldMkLst>
          <pc:docMk/>
          <pc:sldMk cId="0" sldId="293"/>
        </pc:sldMkLst>
        <pc:graphicFrameChg chg="add mod modGraphic">
          <ac:chgData name="McCleve, Jennifer H (KYTC)" userId="fcceb82d-367e-4100-9e18-04ee9dbdb1ec" providerId="ADAL" clId="{51E80758-7F4A-40B9-953C-7786C94C5ECD}" dt="2026-08-24T17:26:08.996" v="493" actId="13782"/>
          <ac:graphicFrameMkLst>
            <pc:docMk/>
            <pc:sldMk cId="0" sldId="293"/>
            <ac:graphicFrameMk id="2" creationId="{96482746-BF9B-046A-C6FB-E4F143B94D3B}"/>
          </ac:graphicFrameMkLst>
        </pc:graphicFrameChg>
      </pc:sldChg>
      <pc:sldChg chg="addSp modSp mod">
        <pc:chgData name="McCleve, Jennifer H (KYTC)" userId="fcceb82d-367e-4100-9e18-04ee9dbdb1ec" providerId="ADAL" clId="{51E80758-7F4A-40B9-953C-7786C94C5ECD}" dt="2026-08-24T17:09:33.297" v="72" actId="207"/>
        <pc:sldMkLst>
          <pc:docMk/>
          <pc:sldMk cId="2166581638" sldId="308"/>
        </pc:sldMkLst>
        <pc:spChg chg="add mod">
          <ac:chgData name="McCleve, Jennifer H (KYTC)" userId="fcceb82d-367e-4100-9e18-04ee9dbdb1ec" providerId="ADAL" clId="{51E80758-7F4A-40B9-953C-7786C94C5ECD}" dt="2026-08-24T17:09:33.297" v="72" actId="207"/>
          <ac:spMkLst>
            <pc:docMk/>
            <pc:sldMk cId="2166581638" sldId="308"/>
            <ac:spMk id="2" creationId="{CB55E2D5-51AE-B8A0-313C-330EE0971CBE}"/>
          </ac:spMkLst>
        </pc:spChg>
      </pc:sldChg>
      <pc:sldChg chg="addSp modSp mod">
        <pc:chgData name="McCleve, Jennifer H (KYTC)" userId="fcceb82d-367e-4100-9e18-04ee9dbdb1ec" providerId="ADAL" clId="{51E80758-7F4A-40B9-953C-7786C94C5ECD}" dt="2026-08-24T17:10:59.613" v="83" actId="20577"/>
        <pc:sldMkLst>
          <pc:docMk/>
          <pc:sldMk cId="3332283149" sldId="309"/>
        </pc:sldMkLst>
        <pc:spChg chg="add">
          <ac:chgData name="McCleve, Jennifer H (KYTC)" userId="fcceb82d-367e-4100-9e18-04ee9dbdb1ec" providerId="ADAL" clId="{51E80758-7F4A-40B9-953C-7786C94C5ECD}" dt="2026-08-24T17:09:52.553" v="73" actId="22"/>
          <ac:spMkLst>
            <pc:docMk/>
            <pc:sldMk cId="3332283149" sldId="309"/>
            <ac:spMk id="5" creationId="{09260596-4255-FDFA-8858-0EBA14483632}"/>
          </ac:spMkLst>
        </pc:spChg>
        <pc:graphicFrameChg chg="modGraphic">
          <ac:chgData name="McCleve, Jennifer H (KYTC)" userId="fcceb82d-367e-4100-9e18-04ee9dbdb1ec" providerId="ADAL" clId="{51E80758-7F4A-40B9-953C-7786C94C5ECD}" dt="2026-08-24T17:10:59.613" v="83" actId="20577"/>
          <ac:graphicFrameMkLst>
            <pc:docMk/>
            <pc:sldMk cId="3332283149" sldId="309"/>
            <ac:graphicFrameMk id="4" creationId="{735E4E4C-DB77-87BA-ECA9-54750755C205}"/>
          </ac:graphicFrameMkLst>
        </pc:graphicFrameChg>
      </pc:sldChg>
      <pc:sldChg chg="addSp delSp modSp mod">
        <pc:chgData name="McCleve, Jennifer H (KYTC)" userId="fcceb82d-367e-4100-9e18-04ee9dbdb1ec" providerId="ADAL" clId="{51E80758-7F4A-40B9-953C-7786C94C5ECD}" dt="2026-08-24T17:24:06.579" v="364" actId="478"/>
        <pc:sldMkLst>
          <pc:docMk/>
          <pc:sldMk cId="1835915589" sldId="316"/>
        </pc:sldMkLst>
        <pc:graphicFrameChg chg="mod modGraphic">
          <ac:chgData name="McCleve, Jennifer H (KYTC)" userId="fcceb82d-367e-4100-9e18-04ee9dbdb1ec" providerId="ADAL" clId="{51E80758-7F4A-40B9-953C-7786C94C5ECD}" dt="2026-08-24T17:23:29.027" v="340" actId="20577"/>
          <ac:graphicFrameMkLst>
            <pc:docMk/>
            <pc:sldMk cId="1835915589" sldId="316"/>
            <ac:graphicFrameMk id="4" creationId="{98F867FB-6BED-ACD7-17E7-FA8534696D52}"/>
          </ac:graphicFrameMkLst>
        </pc:graphicFrameChg>
      </pc:sldChg>
      <pc:sldChg chg="addSp delSp modSp add mod ord">
        <pc:chgData name="McCleve, Jennifer H (KYTC)" userId="fcceb82d-367e-4100-9e18-04ee9dbdb1ec" providerId="ADAL" clId="{51E80758-7F4A-40B9-953C-7786C94C5ECD}" dt="2026-08-24T17:08:33.524" v="64" actId="113"/>
        <pc:sldMkLst>
          <pc:docMk/>
          <pc:sldMk cId="2123790983" sldId="317"/>
        </pc:sldMkLst>
        <pc:graphicFrameChg chg="mod modGraphic">
          <ac:chgData name="McCleve, Jennifer H (KYTC)" userId="fcceb82d-367e-4100-9e18-04ee9dbdb1ec" providerId="ADAL" clId="{51E80758-7F4A-40B9-953C-7786C94C5ECD}" dt="2026-08-24T17:08:33.524" v="64" actId="113"/>
          <ac:graphicFrameMkLst>
            <pc:docMk/>
            <pc:sldMk cId="2123790983" sldId="317"/>
            <ac:graphicFrameMk id="11" creationId="{BD0682F2-89D3-FA8B-EF14-6C4D730EF8F5}"/>
          </ac:graphicFrameMkLst>
        </pc:graphicFrameChg>
      </pc:sldChg>
      <pc:sldChg chg="modSp add mod">
        <pc:chgData name="McCleve, Jennifer H (KYTC)" userId="fcceb82d-367e-4100-9e18-04ee9dbdb1ec" providerId="ADAL" clId="{51E80758-7F4A-40B9-953C-7786C94C5ECD}" dt="2026-08-24T17:23:57.998" v="363" actId="20577"/>
        <pc:sldMkLst>
          <pc:docMk/>
          <pc:sldMk cId="4184512317" sldId="318"/>
        </pc:sldMkLst>
        <pc:graphicFrameChg chg="modGraphic">
          <ac:chgData name="McCleve, Jennifer H (KYTC)" userId="fcceb82d-367e-4100-9e18-04ee9dbdb1ec" providerId="ADAL" clId="{51E80758-7F4A-40B9-953C-7786C94C5ECD}" dt="2026-08-24T17:23:43.442" v="341" actId="20577"/>
          <ac:graphicFrameMkLst>
            <pc:docMk/>
            <pc:sldMk cId="4184512317" sldId="318"/>
            <ac:graphicFrameMk id="4" creationId="{5D34556B-00B5-92F1-AB0C-99431762F891}"/>
          </ac:graphicFrameMkLst>
        </pc:graphicFrameChg>
        <pc:graphicFrameChg chg="modGraphic">
          <ac:chgData name="McCleve, Jennifer H (KYTC)" userId="fcceb82d-367e-4100-9e18-04ee9dbdb1ec" providerId="ADAL" clId="{51E80758-7F4A-40B9-953C-7786C94C5ECD}" dt="2026-08-24T17:23:57.998" v="363" actId="20577"/>
          <ac:graphicFrameMkLst>
            <pc:docMk/>
            <pc:sldMk cId="4184512317" sldId="318"/>
            <ac:graphicFrameMk id="5" creationId="{AFBC19C3-EFD0-0A18-1122-862F6665F8D2}"/>
          </ac:graphicFrameMkLst>
        </pc:graphicFrameChg>
      </pc:sldChg>
    </pc:docChg>
  </pc:docChgLst>
  <pc:docChgLst>
    <pc:chgData name="Eising, Emily A (KYTC-D06)" userId="262834cb-0951-44fb-8e67-5461118fcae1" providerId="ADAL" clId="{F25F3F5C-BC47-4178-9DAC-8AF83FFE2A8D}"/>
    <pc:docChg chg="undo redo custSel addSld delSld modSld sldOrd">
      <pc:chgData name="Eising, Emily A (KYTC-D06)" userId="262834cb-0951-44fb-8e67-5461118fcae1" providerId="ADAL" clId="{F25F3F5C-BC47-4178-9DAC-8AF83FFE2A8D}" dt="2026-09-03T13:33:37.945" v="1338" actId="14100"/>
      <pc:docMkLst>
        <pc:docMk/>
      </pc:docMkLst>
      <pc:sldChg chg="modSp mod">
        <pc:chgData name="Eising, Emily A (KYTC-D06)" userId="262834cb-0951-44fb-8e67-5461118fcae1" providerId="ADAL" clId="{F25F3F5C-BC47-4178-9DAC-8AF83FFE2A8D}" dt="2026-09-02T18:22:16.464" v="29" actId="20577"/>
        <pc:sldMkLst>
          <pc:docMk/>
          <pc:sldMk cId="0" sldId="257"/>
        </pc:sldMkLst>
        <pc:graphicFrameChg chg="modGraphic">
          <ac:chgData name="Eising, Emily A (KYTC-D06)" userId="262834cb-0951-44fb-8e67-5461118fcae1" providerId="ADAL" clId="{F25F3F5C-BC47-4178-9DAC-8AF83FFE2A8D}" dt="2026-09-02T18:21:52.447" v="23" actId="20577"/>
          <ac:graphicFrameMkLst>
            <pc:docMk/>
            <pc:sldMk cId="0" sldId="257"/>
            <ac:graphicFrameMk id="6" creationId="{5E3BBB44-D4D7-DC53-BE93-0CA21F899C0F}"/>
          </ac:graphicFrameMkLst>
        </pc:graphicFrameChg>
        <pc:graphicFrameChg chg="modGraphic">
          <ac:chgData name="Eising, Emily A (KYTC-D06)" userId="262834cb-0951-44fb-8e67-5461118fcae1" providerId="ADAL" clId="{F25F3F5C-BC47-4178-9DAC-8AF83FFE2A8D}" dt="2026-09-02T18:22:16.464" v="29" actId="20577"/>
          <ac:graphicFrameMkLst>
            <pc:docMk/>
            <pc:sldMk cId="0" sldId="257"/>
            <ac:graphicFrameMk id="7" creationId="{BDA51328-C183-CC93-E4F3-0D4B408F9E91}"/>
          </ac:graphicFrameMkLst>
        </pc:graphicFrameChg>
      </pc:sldChg>
      <pc:sldChg chg="modSp mod">
        <pc:chgData name="Eising, Emily A (KYTC-D06)" userId="262834cb-0951-44fb-8e67-5461118fcae1" providerId="ADAL" clId="{F25F3F5C-BC47-4178-9DAC-8AF83FFE2A8D}" dt="2026-09-02T18:22:40.514" v="40" actId="20577"/>
        <pc:sldMkLst>
          <pc:docMk/>
          <pc:sldMk cId="0" sldId="258"/>
        </pc:sldMkLst>
        <pc:graphicFrameChg chg="modGraphic">
          <ac:chgData name="Eising, Emily A (KYTC-D06)" userId="262834cb-0951-44fb-8e67-5461118fcae1" providerId="ADAL" clId="{F25F3F5C-BC47-4178-9DAC-8AF83FFE2A8D}" dt="2026-09-02T18:22:40.514" v="40" actId="20577"/>
          <ac:graphicFrameMkLst>
            <pc:docMk/>
            <pc:sldMk cId="0" sldId="258"/>
            <ac:graphicFrameMk id="5" creationId="{46C523F9-8798-A239-88D9-F6897F3F66E4}"/>
          </ac:graphicFrameMkLst>
        </pc:graphicFrameChg>
      </pc:sldChg>
      <pc:sldChg chg="modSp mod">
        <pc:chgData name="Eising, Emily A (KYTC-D06)" userId="262834cb-0951-44fb-8e67-5461118fcae1" providerId="ADAL" clId="{F25F3F5C-BC47-4178-9DAC-8AF83FFE2A8D}" dt="2026-09-02T18:23:12.462" v="49" actId="20577"/>
        <pc:sldMkLst>
          <pc:docMk/>
          <pc:sldMk cId="0" sldId="259"/>
        </pc:sldMkLst>
        <pc:graphicFrameChg chg="mod modGraphic">
          <ac:chgData name="Eising, Emily A (KYTC-D06)" userId="262834cb-0951-44fb-8e67-5461118fcae1" providerId="ADAL" clId="{F25F3F5C-BC47-4178-9DAC-8AF83FFE2A8D}" dt="2026-09-02T18:23:12.462" v="49" actId="20577"/>
          <ac:graphicFrameMkLst>
            <pc:docMk/>
            <pc:sldMk cId="0" sldId="259"/>
            <ac:graphicFrameMk id="4" creationId="{4CF8B360-3E7D-CD78-ED7D-95D6865505E7}"/>
          </ac:graphicFrameMkLst>
        </pc:graphicFrameChg>
      </pc:sldChg>
      <pc:sldChg chg="modSp mod">
        <pc:chgData name="Eising, Emily A (KYTC-D06)" userId="262834cb-0951-44fb-8e67-5461118fcae1" providerId="ADAL" clId="{F25F3F5C-BC47-4178-9DAC-8AF83FFE2A8D}" dt="2026-09-02T18:27:52.848" v="93" actId="20577"/>
        <pc:sldMkLst>
          <pc:docMk/>
          <pc:sldMk cId="3204685812" sldId="262"/>
        </pc:sldMkLst>
        <pc:graphicFrameChg chg="modGraphic">
          <ac:chgData name="Eising, Emily A (KYTC-D06)" userId="262834cb-0951-44fb-8e67-5461118fcae1" providerId="ADAL" clId="{F25F3F5C-BC47-4178-9DAC-8AF83FFE2A8D}" dt="2026-09-02T18:27:52.848" v="93" actId="20577"/>
          <ac:graphicFrameMkLst>
            <pc:docMk/>
            <pc:sldMk cId="3204685812" sldId="262"/>
            <ac:graphicFrameMk id="6" creationId="{58130FA3-6A72-7B24-6FAD-66597CE98FB1}"/>
          </ac:graphicFrameMkLst>
        </pc:graphicFrameChg>
      </pc:sldChg>
      <pc:sldChg chg="modSp mod">
        <pc:chgData name="Eising, Emily A (KYTC-D06)" userId="262834cb-0951-44fb-8e67-5461118fcae1" providerId="ADAL" clId="{F25F3F5C-BC47-4178-9DAC-8AF83FFE2A8D}" dt="2026-09-02T18:23:45.589" v="54" actId="20577"/>
        <pc:sldMkLst>
          <pc:docMk/>
          <pc:sldMk cId="2612196192" sldId="263"/>
        </pc:sldMkLst>
        <pc:graphicFrameChg chg="modGraphic">
          <ac:chgData name="Eising, Emily A (KYTC-D06)" userId="262834cb-0951-44fb-8e67-5461118fcae1" providerId="ADAL" clId="{F25F3F5C-BC47-4178-9DAC-8AF83FFE2A8D}" dt="2026-09-02T18:23:45.589" v="54" actId="20577"/>
          <ac:graphicFrameMkLst>
            <pc:docMk/>
            <pc:sldMk cId="2612196192" sldId="263"/>
            <ac:graphicFrameMk id="7" creationId="{F2975E46-F6F6-52FD-5B33-646A3056AA9B}"/>
          </ac:graphicFrameMkLst>
        </pc:graphicFrameChg>
      </pc:sldChg>
      <pc:sldChg chg="modSp mod">
        <pc:chgData name="Eising, Emily A (KYTC-D06)" userId="262834cb-0951-44fb-8e67-5461118fcae1" providerId="ADAL" clId="{F25F3F5C-BC47-4178-9DAC-8AF83FFE2A8D}" dt="2026-09-02T18:25:19.862" v="82" actId="122"/>
        <pc:sldMkLst>
          <pc:docMk/>
          <pc:sldMk cId="4046567305" sldId="264"/>
        </pc:sldMkLst>
        <pc:graphicFrameChg chg="mod modGraphic">
          <ac:chgData name="Eising, Emily A (KYTC-D06)" userId="262834cb-0951-44fb-8e67-5461118fcae1" providerId="ADAL" clId="{F25F3F5C-BC47-4178-9DAC-8AF83FFE2A8D}" dt="2026-09-02T18:25:19.862" v="82" actId="122"/>
          <ac:graphicFrameMkLst>
            <pc:docMk/>
            <pc:sldMk cId="4046567305" sldId="264"/>
            <ac:graphicFrameMk id="4" creationId="{7A1A5E6E-4D03-F947-6584-B6D6F803572D}"/>
          </ac:graphicFrameMkLst>
        </pc:graphicFrameChg>
      </pc:sldChg>
      <pc:sldChg chg="addSp delSp modSp mod modClrScheme chgLayout">
        <pc:chgData name="Eising, Emily A (KYTC-D06)" userId="262834cb-0951-44fb-8e67-5461118fcae1" providerId="ADAL" clId="{F25F3F5C-BC47-4178-9DAC-8AF83FFE2A8D}" dt="2026-09-03T13:33:37.945" v="1338" actId="14100"/>
        <pc:sldMkLst>
          <pc:docMk/>
          <pc:sldMk cId="3980817583" sldId="266"/>
        </pc:sldMkLst>
        <pc:spChg chg="add del mod">
          <ac:chgData name="Eising, Emily A (KYTC-D06)" userId="262834cb-0951-44fb-8e67-5461118fcae1" providerId="ADAL" clId="{F25F3F5C-BC47-4178-9DAC-8AF83FFE2A8D}" dt="2026-09-02T18:33:32.002" v="109" actId="22"/>
          <ac:spMkLst>
            <pc:docMk/>
            <pc:sldMk cId="3980817583" sldId="266"/>
            <ac:spMk id="4" creationId="{19B6027E-8A03-E707-1A1F-5042DF83478D}"/>
          </ac:spMkLst>
        </pc:spChg>
        <pc:spChg chg="add del mod ord">
          <ac:chgData name="Eising, Emily A (KYTC-D06)" userId="262834cb-0951-44fb-8e67-5461118fcae1" providerId="ADAL" clId="{F25F3F5C-BC47-4178-9DAC-8AF83FFE2A8D}" dt="2026-09-02T18:33:30.607" v="107" actId="700"/>
          <ac:spMkLst>
            <pc:docMk/>
            <pc:sldMk cId="3980817583" sldId="266"/>
            <ac:spMk id="5" creationId="{45AA96A7-E690-9262-0441-8F8BDAFDCE1D}"/>
          </ac:spMkLst>
        </pc:spChg>
        <pc:spChg chg="add del mod ord">
          <ac:chgData name="Eising, Emily A (KYTC-D06)" userId="262834cb-0951-44fb-8e67-5461118fcae1" providerId="ADAL" clId="{F25F3F5C-BC47-4178-9DAC-8AF83FFE2A8D}" dt="2026-09-02T18:33:30.607" v="107" actId="700"/>
          <ac:spMkLst>
            <pc:docMk/>
            <pc:sldMk cId="3980817583" sldId="266"/>
            <ac:spMk id="6" creationId="{13F7DAF3-F1B1-7B75-CBDC-14A038DA271D}"/>
          </ac:spMkLst>
        </pc:spChg>
        <pc:spChg chg="add del mod ord">
          <ac:chgData name="Eising, Emily A (KYTC-D06)" userId="262834cb-0951-44fb-8e67-5461118fcae1" providerId="ADAL" clId="{F25F3F5C-BC47-4178-9DAC-8AF83FFE2A8D}" dt="2026-09-02T18:33:40.129" v="111" actId="478"/>
          <ac:spMkLst>
            <pc:docMk/>
            <pc:sldMk cId="3980817583" sldId="266"/>
            <ac:spMk id="7" creationId="{16E2AAFC-4E79-B328-B12F-8447ECCA0691}"/>
          </ac:spMkLst>
        </pc:spChg>
        <pc:spChg chg="add mod ord">
          <ac:chgData name="Eising, Emily A (KYTC-D06)" userId="262834cb-0951-44fb-8e67-5461118fcae1" providerId="ADAL" clId="{F25F3F5C-BC47-4178-9DAC-8AF83FFE2A8D}" dt="2026-09-02T18:39:43.140" v="140" actId="255"/>
          <ac:spMkLst>
            <pc:docMk/>
            <pc:sldMk cId="3980817583" sldId="266"/>
            <ac:spMk id="8" creationId="{6C2631EA-9C4F-06EF-7E13-9F5E7C90EC39}"/>
          </ac:spMkLst>
        </pc:spChg>
        <pc:spChg chg="add del mod ord">
          <ac:chgData name="Eising, Emily A (KYTC-D06)" userId="262834cb-0951-44fb-8e67-5461118fcae1" providerId="ADAL" clId="{F25F3F5C-BC47-4178-9DAC-8AF83FFE2A8D}" dt="2026-09-02T18:36:57.633" v="134" actId="478"/>
          <ac:spMkLst>
            <pc:docMk/>
            <pc:sldMk cId="3980817583" sldId="266"/>
            <ac:spMk id="9" creationId="{94522A65-9860-53C8-82C9-BCA4EDAE3338}"/>
          </ac:spMkLst>
        </pc:spChg>
        <pc:spChg chg="add mod ord">
          <ac:chgData name="Eising, Emily A (KYTC-D06)" userId="262834cb-0951-44fb-8e67-5461118fcae1" providerId="ADAL" clId="{F25F3F5C-BC47-4178-9DAC-8AF83FFE2A8D}" dt="2026-09-02T18:48:32.671" v="566" actId="20577"/>
          <ac:spMkLst>
            <pc:docMk/>
            <pc:sldMk cId="3980817583" sldId="266"/>
            <ac:spMk id="10" creationId="{F00E3DCC-906A-FBBC-04EE-1117387DF69D}"/>
          </ac:spMkLst>
        </pc:spChg>
        <pc:graphicFrameChg chg="mod modGraphic">
          <ac:chgData name="Eising, Emily A (KYTC-D06)" userId="262834cb-0951-44fb-8e67-5461118fcae1" providerId="ADAL" clId="{F25F3F5C-BC47-4178-9DAC-8AF83FFE2A8D}" dt="2026-09-03T13:33:37.945" v="1338" actId="14100"/>
          <ac:graphicFrameMkLst>
            <pc:docMk/>
            <pc:sldMk cId="3980817583" sldId="266"/>
            <ac:graphicFrameMk id="3" creationId="{7E87B444-C182-C6FD-42A9-32BF8C2E1E43}"/>
          </ac:graphicFrameMkLst>
        </pc:graphicFrameChg>
      </pc:sldChg>
      <pc:sldChg chg="del">
        <pc:chgData name="Eising, Emily A (KYTC-D06)" userId="262834cb-0951-44fb-8e67-5461118fcae1" providerId="ADAL" clId="{F25F3F5C-BC47-4178-9DAC-8AF83FFE2A8D}" dt="2026-09-02T19:00:15.120" v="1232" actId="47"/>
        <pc:sldMkLst>
          <pc:docMk/>
          <pc:sldMk cId="3260288883" sldId="267"/>
        </pc:sldMkLst>
      </pc:sldChg>
      <pc:sldChg chg="addSp modSp del mod modClrScheme chgLayout">
        <pc:chgData name="Eising, Emily A (KYTC-D06)" userId="262834cb-0951-44fb-8e67-5461118fcae1" providerId="ADAL" clId="{F25F3F5C-BC47-4178-9DAC-8AF83FFE2A8D}" dt="2026-09-02T18:54:53.345" v="1045" actId="47"/>
        <pc:sldMkLst>
          <pc:docMk/>
          <pc:sldMk cId="1575591460" sldId="268"/>
        </pc:sldMkLst>
        <pc:spChg chg="add mod ord">
          <ac:chgData name="Eising, Emily A (KYTC-D06)" userId="262834cb-0951-44fb-8e67-5461118fcae1" providerId="ADAL" clId="{F25F3F5C-BC47-4178-9DAC-8AF83FFE2A8D}" dt="2026-09-02T18:42:54.029" v="142" actId="700"/>
          <ac:spMkLst>
            <pc:docMk/>
            <pc:sldMk cId="1575591460" sldId="268"/>
            <ac:spMk id="2" creationId="{E5B5B738-6DC8-56FB-1490-5AFA5AAAD263}"/>
          </ac:spMkLst>
        </pc:spChg>
        <pc:spChg chg="add mod ord">
          <ac:chgData name="Eising, Emily A (KYTC-D06)" userId="262834cb-0951-44fb-8e67-5461118fcae1" providerId="ADAL" clId="{F25F3F5C-BC47-4178-9DAC-8AF83FFE2A8D}" dt="2026-09-02T18:42:54.029" v="142" actId="700"/>
          <ac:spMkLst>
            <pc:docMk/>
            <pc:sldMk cId="1575591460" sldId="268"/>
            <ac:spMk id="3" creationId="{9F4CA377-D7EE-FC97-C164-25E5A6542798}"/>
          </ac:spMkLst>
        </pc:spChg>
      </pc:sldChg>
      <pc:sldChg chg="modSp mod">
        <pc:chgData name="Eising, Emily A (KYTC-D06)" userId="262834cb-0951-44fb-8e67-5461118fcae1" providerId="ADAL" clId="{F25F3F5C-BC47-4178-9DAC-8AF83FFE2A8D}" dt="2026-09-02T18:27:30.274" v="90" actId="20577"/>
        <pc:sldMkLst>
          <pc:docMk/>
          <pc:sldMk cId="349523239" sldId="270"/>
        </pc:sldMkLst>
        <pc:graphicFrameChg chg="modGraphic">
          <ac:chgData name="Eising, Emily A (KYTC-D06)" userId="262834cb-0951-44fb-8e67-5461118fcae1" providerId="ADAL" clId="{F25F3F5C-BC47-4178-9DAC-8AF83FFE2A8D}" dt="2026-09-02T18:27:30.274" v="90" actId="20577"/>
          <ac:graphicFrameMkLst>
            <pc:docMk/>
            <pc:sldMk cId="349523239" sldId="270"/>
            <ac:graphicFrameMk id="5" creationId="{EA28CCA2-FAAA-CA0E-C4E2-AB9F6AAAB466}"/>
          </ac:graphicFrameMkLst>
        </pc:graphicFrameChg>
      </pc:sldChg>
      <pc:sldChg chg="del">
        <pc:chgData name="Eising, Emily A (KYTC-D06)" userId="262834cb-0951-44fb-8e67-5461118fcae1" providerId="ADAL" clId="{F25F3F5C-BC47-4178-9DAC-8AF83FFE2A8D}" dt="2026-09-02T19:00:13.815" v="1231" actId="47"/>
        <pc:sldMkLst>
          <pc:docMk/>
          <pc:sldMk cId="3707815030" sldId="271"/>
        </pc:sldMkLst>
      </pc:sldChg>
      <pc:sldChg chg="del">
        <pc:chgData name="Eising, Emily A (KYTC-D06)" userId="262834cb-0951-44fb-8e67-5461118fcae1" providerId="ADAL" clId="{F25F3F5C-BC47-4178-9DAC-8AF83FFE2A8D}" dt="2026-09-02T19:00:25.594" v="1242" actId="47"/>
        <pc:sldMkLst>
          <pc:docMk/>
          <pc:sldMk cId="2732072608" sldId="272"/>
        </pc:sldMkLst>
      </pc:sldChg>
      <pc:sldChg chg="del">
        <pc:chgData name="Eising, Emily A (KYTC-D06)" userId="262834cb-0951-44fb-8e67-5461118fcae1" providerId="ADAL" clId="{F25F3F5C-BC47-4178-9DAC-8AF83FFE2A8D}" dt="2026-09-02T19:00:34.955" v="1251" actId="47"/>
        <pc:sldMkLst>
          <pc:docMk/>
          <pc:sldMk cId="890368578" sldId="273"/>
        </pc:sldMkLst>
      </pc:sldChg>
      <pc:sldChg chg="del">
        <pc:chgData name="Eising, Emily A (KYTC-D06)" userId="262834cb-0951-44fb-8e67-5461118fcae1" providerId="ADAL" clId="{F25F3F5C-BC47-4178-9DAC-8AF83FFE2A8D}" dt="2026-09-02T19:00:25.008" v="1241" actId="47"/>
        <pc:sldMkLst>
          <pc:docMk/>
          <pc:sldMk cId="2995590552" sldId="274"/>
        </pc:sldMkLst>
      </pc:sldChg>
      <pc:sldChg chg="del">
        <pc:chgData name="Eising, Emily A (KYTC-D06)" userId="262834cb-0951-44fb-8e67-5461118fcae1" providerId="ADAL" clId="{F25F3F5C-BC47-4178-9DAC-8AF83FFE2A8D}" dt="2026-09-02T19:00:31.530" v="1247" actId="47"/>
        <pc:sldMkLst>
          <pc:docMk/>
          <pc:sldMk cId="778098957" sldId="275"/>
        </pc:sldMkLst>
      </pc:sldChg>
      <pc:sldChg chg="del">
        <pc:chgData name="Eising, Emily A (KYTC-D06)" userId="262834cb-0951-44fb-8e67-5461118fcae1" providerId="ADAL" clId="{F25F3F5C-BC47-4178-9DAC-8AF83FFE2A8D}" dt="2026-09-02T19:00:24.422" v="1240" actId="47"/>
        <pc:sldMkLst>
          <pc:docMk/>
          <pc:sldMk cId="2886786883" sldId="276"/>
        </pc:sldMkLst>
      </pc:sldChg>
      <pc:sldChg chg="del">
        <pc:chgData name="Eising, Emily A (KYTC-D06)" userId="262834cb-0951-44fb-8e67-5461118fcae1" providerId="ADAL" clId="{F25F3F5C-BC47-4178-9DAC-8AF83FFE2A8D}" dt="2026-09-02T19:00:35.730" v="1252" actId="47"/>
        <pc:sldMkLst>
          <pc:docMk/>
          <pc:sldMk cId="1473292115" sldId="277"/>
        </pc:sldMkLst>
      </pc:sldChg>
      <pc:sldChg chg="del">
        <pc:chgData name="Eising, Emily A (KYTC-D06)" userId="262834cb-0951-44fb-8e67-5461118fcae1" providerId="ADAL" clId="{F25F3F5C-BC47-4178-9DAC-8AF83FFE2A8D}" dt="2026-09-02T19:00:23.848" v="1239" actId="47"/>
        <pc:sldMkLst>
          <pc:docMk/>
          <pc:sldMk cId="3185490905" sldId="278"/>
        </pc:sldMkLst>
      </pc:sldChg>
      <pc:sldChg chg="del">
        <pc:chgData name="Eising, Emily A (KYTC-D06)" userId="262834cb-0951-44fb-8e67-5461118fcae1" providerId="ADAL" clId="{F25F3F5C-BC47-4178-9DAC-8AF83FFE2A8D}" dt="2026-09-02T19:00:28.241" v="1244" actId="47"/>
        <pc:sldMkLst>
          <pc:docMk/>
          <pc:sldMk cId="3588999718" sldId="279"/>
        </pc:sldMkLst>
      </pc:sldChg>
      <pc:sldChg chg="del">
        <pc:chgData name="Eising, Emily A (KYTC-D06)" userId="262834cb-0951-44fb-8e67-5461118fcae1" providerId="ADAL" clId="{F25F3F5C-BC47-4178-9DAC-8AF83FFE2A8D}" dt="2026-09-02T19:00:30.877" v="1246" actId="47"/>
        <pc:sldMkLst>
          <pc:docMk/>
          <pc:sldMk cId="1367802731" sldId="281"/>
        </pc:sldMkLst>
      </pc:sldChg>
      <pc:sldChg chg="del">
        <pc:chgData name="Eising, Emily A (KYTC-D06)" userId="262834cb-0951-44fb-8e67-5461118fcae1" providerId="ADAL" clId="{F25F3F5C-BC47-4178-9DAC-8AF83FFE2A8D}" dt="2026-09-02T19:00:22.444" v="1237" actId="47"/>
        <pc:sldMkLst>
          <pc:docMk/>
          <pc:sldMk cId="4127982971" sldId="282"/>
        </pc:sldMkLst>
      </pc:sldChg>
      <pc:sldChg chg="del">
        <pc:chgData name="Eising, Emily A (KYTC-D06)" userId="262834cb-0951-44fb-8e67-5461118fcae1" providerId="ADAL" clId="{F25F3F5C-BC47-4178-9DAC-8AF83FFE2A8D}" dt="2026-09-02T19:00:34.302" v="1250" actId="47"/>
        <pc:sldMkLst>
          <pc:docMk/>
          <pc:sldMk cId="1155292748" sldId="283"/>
        </pc:sldMkLst>
      </pc:sldChg>
      <pc:sldChg chg="del">
        <pc:chgData name="Eising, Emily A (KYTC-D06)" userId="262834cb-0951-44fb-8e67-5461118fcae1" providerId="ADAL" clId="{F25F3F5C-BC47-4178-9DAC-8AF83FFE2A8D}" dt="2026-09-02T19:00:36.589" v="1253" actId="47"/>
        <pc:sldMkLst>
          <pc:docMk/>
          <pc:sldMk cId="308430229" sldId="284"/>
        </pc:sldMkLst>
      </pc:sldChg>
      <pc:sldChg chg="del">
        <pc:chgData name="Eising, Emily A (KYTC-D06)" userId="262834cb-0951-44fb-8e67-5461118fcae1" providerId="ADAL" clId="{F25F3F5C-BC47-4178-9DAC-8AF83FFE2A8D}" dt="2026-09-02T19:00:21.640" v="1236" actId="47"/>
        <pc:sldMkLst>
          <pc:docMk/>
          <pc:sldMk cId="2807418940" sldId="285"/>
        </pc:sldMkLst>
      </pc:sldChg>
      <pc:sldChg chg="del">
        <pc:chgData name="Eising, Emily A (KYTC-D06)" userId="262834cb-0951-44fb-8e67-5461118fcae1" providerId="ADAL" clId="{F25F3F5C-BC47-4178-9DAC-8AF83FFE2A8D}" dt="2026-09-02T19:00:30.058" v="1245" actId="47"/>
        <pc:sldMkLst>
          <pc:docMk/>
          <pc:sldMk cId="3690985162" sldId="286"/>
        </pc:sldMkLst>
      </pc:sldChg>
      <pc:sldChg chg="del">
        <pc:chgData name="Eising, Emily A (KYTC-D06)" userId="262834cb-0951-44fb-8e67-5461118fcae1" providerId="ADAL" clId="{F25F3F5C-BC47-4178-9DAC-8AF83FFE2A8D}" dt="2026-09-02T19:00:20.833" v="1235" actId="47"/>
        <pc:sldMkLst>
          <pc:docMk/>
          <pc:sldMk cId="2460210777" sldId="287"/>
        </pc:sldMkLst>
      </pc:sldChg>
      <pc:sldChg chg="del">
        <pc:chgData name="Eising, Emily A (KYTC-D06)" userId="262834cb-0951-44fb-8e67-5461118fcae1" providerId="ADAL" clId="{F25F3F5C-BC47-4178-9DAC-8AF83FFE2A8D}" dt="2026-09-02T19:00:33.685" v="1249" actId="47"/>
        <pc:sldMkLst>
          <pc:docMk/>
          <pc:sldMk cId="3078954940" sldId="288"/>
        </pc:sldMkLst>
      </pc:sldChg>
      <pc:sldChg chg="del">
        <pc:chgData name="Eising, Emily A (KYTC-D06)" userId="262834cb-0951-44fb-8e67-5461118fcae1" providerId="ADAL" clId="{F25F3F5C-BC47-4178-9DAC-8AF83FFE2A8D}" dt="2026-09-02T19:00:37.671" v="1254" actId="47"/>
        <pc:sldMkLst>
          <pc:docMk/>
          <pc:sldMk cId="1002672286" sldId="289"/>
        </pc:sldMkLst>
      </pc:sldChg>
      <pc:sldChg chg="del">
        <pc:chgData name="Eising, Emily A (KYTC-D06)" userId="262834cb-0951-44fb-8e67-5461118fcae1" providerId="ADAL" clId="{F25F3F5C-BC47-4178-9DAC-8AF83FFE2A8D}" dt="2026-09-02T19:00:19.922" v="1234" actId="47"/>
        <pc:sldMkLst>
          <pc:docMk/>
          <pc:sldMk cId="2929372456" sldId="290"/>
        </pc:sldMkLst>
      </pc:sldChg>
      <pc:sldChg chg="del">
        <pc:chgData name="Eising, Emily A (KYTC-D06)" userId="262834cb-0951-44fb-8e67-5461118fcae1" providerId="ADAL" clId="{F25F3F5C-BC47-4178-9DAC-8AF83FFE2A8D}" dt="2026-09-02T19:00:19.074" v="1233" actId="47"/>
        <pc:sldMkLst>
          <pc:docMk/>
          <pc:sldMk cId="3684543055" sldId="291"/>
        </pc:sldMkLst>
      </pc:sldChg>
      <pc:sldChg chg="modSp mod">
        <pc:chgData name="Eising, Emily A (KYTC-D06)" userId="262834cb-0951-44fb-8e67-5461118fcae1" providerId="ADAL" clId="{F25F3F5C-BC47-4178-9DAC-8AF83FFE2A8D}" dt="2026-09-02T18:21:21.866" v="10" actId="20577"/>
        <pc:sldMkLst>
          <pc:docMk/>
          <pc:sldMk cId="0" sldId="293"/>
        </pc:sldMkLst>
        <pc:graphicFrameChg chg="modGraphic">
          <ac:chgData name="Eising, Emily A (KYTC-D06)" userId="262834cb-0951-44fb-8e67-5461118fcae1" providerId="ADAL" clId="{F25F3F5C-BC47-4178-9DAC-8AF83FFE2A8D}" dt="2026-09-02T18:21:21.866" v="10" actId="20577"/>
          <ac:graphicFrameMkLst>
            <pc:docMk/>
            <pc:sldMk cId="0" sldId="293"/>
            <ac:graphicFrameMk id="2" creationId="{96482746-BF9B-046A-C6FB-E4F143B94D3B}"/>
          </ac:graphicFrameMkLst>
        </pc:graphicFrameChg>
      </pc:sldChg>
      <pc:sldChg chg="modSp mod">
        <pc:chgData name="Eising, Emily A (KYTC-D06)" userId="262834cb-0951-44fb-8e67-5461118fcae1" providerId="ADAL" clId="{F25F3F5C-BC47-4178-9DAC-8AF83FFE2A8D}" dt="2026-09-02T18:22:01.565" v="24" actId="20577"/>
        <pc:sldMkLst>
          <pc:docMk/>
          <pc:sldMk cId="2166581638" sldId="308"/>
        </pc:sldMkLst>
        <pc:graphicFrameChg chg="modGraphic">
          <ac:chgData name="Eising, Emily A (KYTC-D06)" userId="262834cb-0951-44fb-8e67-5461118fcae1" providerId="ADAL" clId="{F25F3F5C-BC47-4178-9DAC-8AF83FFE2A8D}" dt="2026-09-02T18:22:01.565" v="24" actId="20577"/>
          <ac:graphicFrameMkLst>
            <pc:docMk/>
            <pc:sldMk cId="2166581638" sldId="308"/>
            <ac:graphicFrameMk id="4" creationId="{236A9B5C-630C-E145-D1E0-0D3997A1EB76}"/>
          </ac:graphicFrameMkLst>
        </pc:graphicFrameChg>
      </pc:sldChg>
      <pc:sldChg chg="del">
        <pc:chgData name="Eising, Emily A (KYTC-D06)" userId="262834cb-0951-44fb-8e67-5461118fcae1" providerId="ADAL" clId="{F25F3F5C-BC47-4178-9DAC-8AF83FFE2A8D}" dt="2026-09-02T19:00:26.183" v="1243" actId="47"/>
        <pc:sldMkLst>
          <pc:docMk/>
          <pc:sldMk cId="3862172803" sldId="310"/>
        </pc:sldMkLst>
      </pc:sldChg>
      <pc:sldChg chg="modSp mod">
        <pc:chgData name="Eising, Emily A (KYTC-D06)" userId="262834cb-0951-44fb-8e67-5461118fcae1" providerId="ADAL" clId="{F25F3F5C-BC47-4178-9DAC-8AF83FFE2A8D}" dt="2026-09-02T18:24:39.082" v="78" actId="20577"/>
        <pc:sldMkLst>
          <pc:docMk/>
          <pc:sldMk cId="1683402358" sldId="311"/>
        </pc:sldMkLst>
        <pc:graphicFrameChg chg="modGraphic">
          <ac:chgData name="Eising, Emily A (KYTC-D06)" userId="262834cb-0951-44fb-8e67-5461118fcae1" providerId="ADAL" clId="{F25F3F5C-BC47-4178-9DAC-8AF83FFE2A8D}" dt="2026-09-02T18:24:39.082" v="78" actId="20577"/>
          <ac:graphicFrameMkLst>
            <pc:docMk/>
            <pc:sldMk cId="1683402358" sldId="311"/>
            <ac:graphicFrameMk id="4" creationId="{41E1CA9A-127F-66A5-7138-39D0E1FA4300}"/>
          </ac:graphicFrameMkLst>
        </pc:graphicFrameChg>
      </pc:sldChg>
      <pc:sldChg chg="del">
        <pc:chgData name="Eising, Emily A (KYTC-D06)" userId="262834cb-0951-44fb-8e67-5461118fcae1" providerId="ADAL" clId="{F25F3F5C-BC47-4178-9DAC-8AF83FFE2A8D}" dt="2026-09-02T19:00:32.117" v="1248" actId="47"/>
        <pc:sldMkLst>
          <pc:docMk/>
          <pc:sldMk cId="2107443325" sldId="312"/>
        </pc:sldMkLst>
      </pc:sldChg>
      <pc:sldChg chg="del">
        <pc:chgData name="Eising, Emily A (KYTC-D06)" userId="262834cb-0951-44fb-8e67-5461118fcae1" providerId="ADAL" clId="{F25F3F5C-BC47-4178-9DAC-8AF83FFE2A8D}" dt="2026-09-02T19:00:23.189" v="1238" actId="47"/>
        <pc:sldMkLst>
          <pc:docMk/>
          <pc:sldMk cId="1233578498" sldId="313"/>
        </pc:sldMkLst>
      </pc:sldChg>
      <pc:sldChg chg="modSp">
        <pc:chgData name="Eising, Emily A (KYTC-D06)" userId="262834cb-0951-44fb-8e67-5461118fcae1" providerId="ADAL" clId="{F25F3F5C-BC47-4178-9DAC-8AF83FFE2A8D}" dt="2026-09-02T18:25:12.204" v="81" actId="122"/>
        <pc:sldMkLst>
          <pc:docMk/>
          <pc:sldMk cId="2309611832" sldId="314"/>
        </pc:sldMkLst>
        <pc:graphicFrameChg chg="mod">
          <ac:chgData name="Eising, Emily A (KYTC-D06)" userId="262834cb-0951-44fb-8e67-5461118fcae1" providerId="ADAL" clId="{F25F3F5C-BC47-4178-9DAC-8AF83FFE2A8D}" dt="2026-09-02T18:25:12.204" v="81" actId="122"/>
          <ac:graphicFrameMkLst>
            <pc:docMk/>
            <pc:sldMk cId="2309611832" sldId="314"/>
            <ac:graphicFrameMk id="4" creationId="{EEEBF0B3-6844-CD1B-8FBF-259762C481B0}"/>
          </ac:graphicFrameMkLst>
        </pc:graphicFrameChg>
      </pc:sldChg>
      <pc:sldChg chg="modSp mod">
        <pc:chgData name="Eising, Emily A (KYTC-D06)" userId="262834cb-0951-44fb-8e67-5461118fcae1" providerId="ADAL" clId="{F25F3F5C-BC47-4178-9DAC-8AF83FFE2A8D}" dt="2026-09-02T18:27:14.915" v="88" actId="20577"/>
        <pc:sldMkLst>
          <pc:docMk/>
          <pc:sldMk cId="1835915589" sldId="316"/>
        </pc:sldMkLst>
        <pc:graphicFrameChg chg="mod modGraphic">
          <ac:chgData name="Eising, Emily A (KYTC-D06)" userId="262834cb-0951-44fb-8e67-5461118fcae1" providerId="ADAL" clId="{F25F3F5C-BC47-4178-9DAC-8AF83FFE2A8D}" dt="2026-09-02T18:27:14.915" v="88" actId="20577"/>
          <ac:graphicFrameMkLst>
            <pc:docMk/>
            <pc:sldMk cId="1835915589" sldId="316"/>
            <ac:graphicFrameMk id="4" creationId="{98F867FB-6BED-ACD7-17E7-FA8534696D52}"/>
          </ac:graphicFrameMkLst>
        </pc:graphicFrameChg>
      </pc:sldChg>
      <pc:sldChg chg="modSp mod">
        <pc:chgData name="Eising, Emily A (KYTC-D06)" userId="262834cb-0951-44fb-8e67-5461118fcae1" providerId="ADAL" clId="{F25F3F5C-BC47-4178-9DAC-8AF83FFE2A8D}" dt="2026-09-02T19:00:55.565" v="1273" actId="20577"/>
        <pc:sldMkLst>
          <pc:docMk/>
          <pc:sldMk cId="2123790983" sldId="317"/>
        </pc:sldMkLst>
        <pc:graphicFrameChg chg="modGraphic">
          <ac:chgData name="Eising, Emily A (KYTC-D06)" userId="262834cb-0951-44fb-8e67-5461118fcae1" providerId="ADAL" clId="{F25F3F5C-BC47-4178-9DAC-8AF83FFE2A8D}" dt="2026-09-02T19:00:55.565" v="1273" actId="20577"/>
          <ac:graphicFrameMkLst>
            <pc:docMk/>
            <pc:sldMk cId="2123790983" sldId="317"/>
            <ac:graphicFrameMk id="11" creationId="{BD0682F2-89D3-FA8B-EF14-6C4D730EF8F5}"/>
          </ac:graphicFrameMkLst>
        </pc:graphicFrameChg>
      </pc:sldChg>
      <pc:sldChg chg="addSp delSp modSp add mod ord">
        <pc:chgData name="Eising, Emily A (KYTC-D06)" userId="262834cb-0951-44fb-8e67-5461118fcae1" providerId="ADAL" clId="{F25F3F5C-BC47-4178-9DAC-8AF83FFE2A8D}" dt="2026-09-02T18:48:17.147" v="560" actId="313"/>
        <pc:sldMkLst>
          <pc:docMk/>
          <pc:sldMk cId="1301093596" sldId="319"/>
        </pc:sldMkLst>
        <pc:graphicFrameChg chg="add del mod modGraphic">
          <ac:chgData name="Eising, Emily A (KYTC-D06)" userId="262834cb-0951-44fb-8e67-5461118fcae1" providerId="ADAL" clId="{F25F3F5C-BC47-4178-9DAC-8AF83FFE2A8D}" dt="2026-09-02T18:47:26.675" v="519" actId="20577"/>
          <ac:graphicFrameMkLst>
            <pc:docMk/>
            <pc:sldMk cId="1301093596" sldId="319"/>
            <ac:graphicFrameMk id="4" creationId="{2BF2E771-7597-5FF6-713C-8D9AF12661BA}"/>
          </ac:graphicFrameMkLst>
        </pc:graphicFrameChg>
        <pc:graphicFrameChg chg="mod modGraphic">
          <ac:chgData name="Eising, Emily A (KYTC-D06)" userId="262834cb-0951-44fb-8e67-5461118fcae1" providerId="ADAL" clId="{F25F3F5C-BC47-4178-9DAC-8AF83FFE2A8D}" dt="2026-09-02T18:48:17.147" v="560" actId="313"/>
          <ac:graphicFrameMkLst>
            <pc:docMk/>
            <pc:sldMk cId="1301093596" sldId="319"/>
            <ac:graphicFrameMk id="5" creationId="{3C67E65E-7285-805E-7E07-FF6EAD4C6FE9}"/>
          </ac:graphicFrameMkLst>
        </pc:graphicFrameChg>
      </pc:sldChg>
      <pc:sldChg chg="modSp add mod ord">
        <pc:chgData name="Eising, Emily A (KYTC-D06)" userId="262834cb-0951-44fb-8e67-5461118fcae1" providerId="ADAL" clId="{F25F3F5C-BC47-4178-9DAC-8AF83FFE2A8D}" dt="2026-09-02T18:53:53.375" v="1041" actId="478"/>
        <pc:sldMkLst>
          <pc:docMk/>
          <pc:sldMk cId="1761817264" sldId="320"/>
        </pc:sldMkLst>
        <pc:graphicFrameChg chg="mod modGraphic">
          <ac:chgData name="Eising, Emily A (KYTC-D06)" userId="262834cb-0951-44fb-8e67-5461118fcae1" providerId="ADAL" clId="{F25F3F5C-BC47-4178-9DAC-8AF83FFE2A8D}" dt="2026-09-02T18:51:09.774" v="583" actId="478"/>
          <ac:graphicFrameMkLst>
            <pc:docMk/>
            <pc:sldMk cId="1761817264" sldId="320"/>
            <ac:graphicFrameMk id="6" creationId="{FFCC88CE-BD14-0DD5-3CAC-032D8E496914}"/>
          </ac:graphicFrameMkLst>
        </pc:graphicFrameChg>
        <pc:graphicFrameChg chg="mod modGraphic">
          <ac:chgData name="Eising, Emily A (KYTC-D06)" userId="262834cb-0951-44fb-8e67-5461118fcae1" providerId="ADAL" clId="{F25F3F5C-BC47-4178-9DAC-8AF83FFE2A8D}" dt="2026-09-02T18:53:53.375" v="1041" actId="478"/>
          <ac:graphicFrameMkLst>
            <pc:docMk/>
            <pc:sldMk cId="1761817264" sldId="320"/>
            <ac:graphicFrameMk id="7" creationId="{BDA6BFB6-278C-D2C3-2DB9-2B20430E824D}"/>
          </ac:graphicFrameMkLst>
        </pc:graphicFrameChg>
      </pc:sldChg>
      <pc:sldChg chg="addSp modSp add mod">
        <pc:chgData name="Eising, Emily A (KYTC-D06)" userId="262834cb-0951-44fb-8e67-5461118fcae1" providerId="ADAL" clId="{F25F3F5C-BC47-4178-9DAC-8AF83FFE2A8D}" dt="2026-09-02T19:02:47.752" v="1325" actId="1076"/>
        <pc:sldMkLst>
          <pc:docMk/>
          <pc:sldMk cId="2338107007" sldId="321"/>
        </pc:sldMkLst>
        <pc:spChg chg="add mod">
          <ac:chgData name="Eising, Emily A (KYTC-D06)" userId="262834cb-0951-44fb-8e67-5461118fcae1" providerId="ADAL" clId="{F25F3F5C-BC47-4178-9DAC-8AF83FFE2A8D}" dt="2026-09-02T19:00:08.656" v="1230" actId="1076"/>
          <ac:spMkLst>
            <pc:docMk/>
            <pc:sldMk cId="2338107007" sldId="321"/>
            <ac:spMk id="4" creationId="{A9878E86-F671-4222-2899-029A22B8356D}"/>
          </ac:spMkLst>
        </pc:spChg>
        <pc:graphicFrameChg chg="mod modGraphic">
          <ac:chgData name="Eising, Emily A (KYTC-D06)" userId="262834cb-0951-44fb-8e67-5461118fcae1" providerId="ADAL" clId="{F25F3F5C-BC47-4178-9DAC-8AF83FFE2A8D}" dt="2026-09-02T18:58:43" v="1217"/>
          <ac:graphicFrameMkLst>
            <pc:docMk/>
            <pc:sldMk cId="2338107007" sldId="321"/>
            <ac:graphicFrameMk id="3" creationId="{9387C296-09A6-201C-60C1-47C33EE5FB60}"/>
          </ac:graphicFrameMkLst>
        </pc:graphicFrameChg>
        <pc:graphicFrameChg chg="mod modGraphic">
          <ac:chgData name="Eising, Emily A (KYTC-D06)" userId="262834cb-0951-44fb-8e67-5461118fcae1" providerId="ADAL" clId="{F25F3F5C-BC47-4178-9DAC-8AF83FFE2A8D}" dt="2026-09-02T19:02:47.752" v="1325" actId="1076"/>
          <ac:graphicFrameMkLst>
            <pc:docMk/>
            <pc:sldMk cId="2338107007" sldId="321"/>
            <ac:graphicFrameMk id="5" creationId="{46933E42-98D9-31D1-CC78-67BE59173B44}"/>
          </ac:graphicFrameMkLst>
        </pc:graphicFrameChg>
      </pc:sldChg>
      <pc:sldChg chg="add del">
        <pc:chgData name="Eising, Emily A (KYTC-D06)" userId="262834cb-0951-44fb-8e67-5461118fcae1" providerId="ADAL" clId="{F25F3F5C-BC47-4178-9DAC-8AF83FFE2A8D}" dt="2026-09-02T18:54:47.326" v="1043" actId="2696"/>
        <pc:sldMkLst>
          <pc:docMk/>
          <pc:sldMk cId="3425964133" sldId="321"/>
        </pc:sldMkLst>
      </pc:sldChg>
    </pc:docChg>
  </pc:docChgLst>
</pc:chgInfo>
</file>

<file path=ppt/diagrams/_rels/data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image" Target="../media/image3.jpg"/><Relationship Id="rId4" Type="http://schemas.openxmlformats.org/officeDocument/2006/relationships/image" Target="../media/image6.jpg"/></Relationships>
</file>

<file path=ppt/diagrams/_rels/data4.xml.rels><?xml version="1.0" encoding="UTF-8" standalone="yes"?>
<Relationships xmlns="http://schemas.openxmlformats.org/package/2006/relationships"><Relationship Id="rId1" Type="http://schemas.openxmlformats.org/officeDocument/2006/relationships/image" Target="../media/image3.jpg"/></Relationships>
</file>

<file path=ppt/diagrams/_rels/data1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image" Target="../media/image12.jpg"/><Relationship Id="rId4" Type="http://schemas.openxmlformats.org/officeDocument/2006/relationships/image" Target="../media/image15.jpg"/></Relationships>
</file>

<file path=ppt/diagrams/_rels/data12.xml.rels><?xml version="1.0" encoding="UTF-8" standalone="yes"?>
<Relationships xmlns="http://schemas.openxmlformats.org/package/2006/relationships"><Relationship Id="rId1" Type="http://schemas.openxmlformats.org/officeDocument/2006/relationships/image" Target="../media/image4.jpg"/></Relationships>
</file>

<file path=ppt/diagrams/_rels/data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image" Target="../media/image12.jpg"/><Relationship Id="rId4" Type="http://schemas.openxmlformats.org/officeDocument/2006/relationships/image" Target="../media/image15.jpg"/></Relationships>
</file>

<file path=ppt/diagrams/_rels/data25.xml.rels><?xml version="1.0" encoding="UTF-8" standalone="yes"?>
<Relationships xmlns="http://schemas.openxmlformats.org/package/2006/relationships"><Relationship Id="rId1" Type="http://schemas.openxmlformats.org/officeDocument/2006/relationships/image" Target="../media/image5.jpg"/></Relationships>
</file>

<file path=ppt/diagrams/_rels/data29.xml.rels><?xml version="1.0" encoding="UTF-8" standalone="yes"?>
<Relationships xmlns="http://schemas.openxmlformats.org/package/2006/relationships"><Relationship Id="rId1" Type="http://schemas.openxmlformats.org/officeDocument/2006/relationships/image" Target="../media/image6.jpg"/></Relationships>
</file>

<file path=ppt/diagrams/_rels/data35.xml.rels><?xml version="1.0" encoding="UTF-8" standalone="yes"?>
<Relationships xmlns="http://schemas.openxmlformats.org/package/2006/relationships"><Relationship Id="rId1" Type="http://schemas.openxmlformats.org/officeDocument/2006/relationships/image" Target="../media/image5.jpg"/></Relationships>
</file>

<file path=ppt/diagrams/_rels/drawing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image" Target="../media/image3.jpg"/><Relationship Id="rId4" Type="http://schemas.openxmlformats.org/officeDocument/2006/relationships/image" Target="../media/image6.jpg"/></Relationships>
</file>

<file path=ppt/diagrams/_rels/drawing4.xml.rels><?xml version="1.0" encoding="UTF-8" standalone="yes"?>
<Relationships xmlns="http://schemas.openxmlformats.org/package/2006/relationships"><Relationship Id="rId1" Type="http://schemas.openxmlformats.org/officeDocument/2006/relationships/image" Target="../media/image3.jpg"/></Relationships>
</file>

<file path=ppt/diagrams/_rels/drawing1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image" Target="../media/image12.jpg"/><Relationship Id="rId4" Type="http://schemas.openxmlformats.org/officeDocument/2006/relationships/image" Target="../media/image15.jpg"/></Relationships>
</file>

<file path=ppt/diagrams/_rels/drawing12.xml.rels><?xml version="1.0" encoding="UTF-8" standalone="yes"?>
<Relationships xmlns="http://schemas.openxmlformats.org/package/2006/relationships"><Relationship Id="rId1" Type="http://schemas.openxmlformats.org/officeDocument/2006/relationships/image" Target="../media/image4.jpg"/></Relationships>
</file>

<file path=ppt/diagrams/_rels/drawing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image" Target="../media/image12.jpg"/><Relationship Id="rId4" Type="http://schemas.openxmlformats.org/officeDocument/2006/relationships/image" Target="../media/image15.jpg"/></Relationships>
</file>

<file path=ppt/diagrams/_rels/drawing25.xml.rels><?xml version="1.0" encoding="UTF-8" standalone="yes"?>
<Relationships xmlns="http://schemas.openxmlformats.org/package/2006/relationships"><Relationship Id="rId1" Type="http://schemas.openxmlformats.org/officeDocument/2006/relationships/image" Target="../media/image5.jpg"/></Relationships>
</file>

<file path=ppt/diagrams/_rels/drawing29.xml.rels><?xml version="1.0" encoding="UTF-8" standalone="yes"?>
<Relationships xmlns="http://schemas.openxmlformats.org/package/2006/relationships"><Relationship Id="rId1" Type="http://schemas.openxmlformats.org/officeDocument/2006/relationships/image" Target="../media/image6.jpg"/></Relationships>
</file>

<file path=ppt/diagrams/_rels/drawing35.xml.rels><?xml version="1.0" encoding="UTF-8" standalone="yes"?>
<Relationships xmlns="http://schemas.openxmlformats.org/package/2006/relationships"><Relationship Id="rId1" Type="http://schemas.openxmlformats.org/officeDocument/2006/relationships/image" Target="../media/image5.jpg"/></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5">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6">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7">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0_3#1">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8">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0_3#2">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9">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10">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1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1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0_3#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1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0_3#4">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1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15">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16">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0_3#7">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0_3#8">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1_2#17">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1_2#18">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accent0_3#9">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accent1_2#19">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accent1_2#20">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05/8/colors/accent1_2#15">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1.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2.xml><?xml version="1.0" encoding="utf-8"?>
<dgm:colorsDef xmlns:dgm="http://schemas.openxmlformats.org/drawingml/2006/diagram" xmlns:a="http://schemas.openxmlformats.org/drawingml/2006/main" uniqueId="urn:microsoft.com/office/officeart/2005/8/colors/accent0_3#9">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3.xml><?xml version="1.0" encoding="utf-8"?>
<dgm:colorsDef xmlns:dgm="http://schemas.openxmlformats.org/drawingml/2006/diagram" xmlns:a="http://schemas.openxmlformats.org/drawingml/2006/main" uniqueId="urn:microsoft.com/office/officeart/2005/8/colors/accent1_2#19">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4.xml><?xml version="1.0" encoding="utf-8"?>
<dgm:colorsDef xmlns:dgm="http://schemas.openxmlformats.org/drawingml/2006/diagram" xmlns:a="http://schemas.openxmlformats.org/drawingml/2006/main" uniqueId="urn:microsoft.com/office/officeart/2005/8/colors/accent0_3#8">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5.xml><?xml version="1.0" encoding="utf-8"?>
<dgm:colorsDef xmlns:dgm="http://schemas.openxmlformats.org/drawingml/2006/diagram" xmlns:a="http://schemas.openxmlformats.org/drawingml/2006/main" uniqueId="urn:microsoft.com/office/officeart/2005/8/colors/accent1_2#17">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6.xml><?xml version="1.0" encoding="utf-8"?>
<dgm:colorsDef xmlns:dgm="http://schemas.openxmlformats.org/drawingml/2006/diagram" xmlns:a="http://schemas.openxmlformats.org/drawingml/2006/main" uniqueId="urn:microsoft.com/office/officeart/2005/8/colors/accent1_2#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51D1E52-6150-4825-9FC4-F05832D7797F}" type="doc">
      <dgm:prSet loTypeId="urn:microsoft.com/office/officeart/2005/8/layout/vList2" loCatId="list" qsTypeId="urn:microsoft.com/office/officeart/2005/8/quickstyle/3d1#1" qsCatId="3D" csTypeId="urn:microsoft.com/office/officeart/2005/8/colors/accent1_2#1" csCatId="accent1" phldr="1"/>
      <dgm:spPr/>
      <dgm:t>
        <a:bodyPr/>
        <a:lstStyle/>
        <a:p>
          <a:endParaRPr lang="en-US"/>
        </a:p>
      </dgm:t>
    </dgm:pt>
    <dgm:pt modelId="{944BD1B0-910E-4BB0-B1AD-AC9AB8CD18E9}">
      <dgm:prSet phldrT="[Text]"/>
      <dgm:spPr/>
      <dgm:t>
        <a:bodyPr/>
        <a:lstStyle/>
        <a:p>
          <a:r>
            <a:rPr lang="en-US" dirty="0"/>
            <a:t>Getting in Front of the Issue with Early Utility Accommodation</a:t>
          </a:r>
        </a:p>
      </dgm:t>
    </dgm:pt>
    <dgm:pt modelId="{E6CA263A-762B-4F4B-9763-B5F69BAA7C6D}" type="parTrans" cxnId="{61B2E33C-7450-41EC-834F-4E4441AB8FDF}">
      <dgm:prSet/>
      <dgm:spPr/>
      <dgm:t>
        <a:bodyPr/>
        <a:lstStyle/>
        <a:p>
          <a:endParaRPr lang="en-US"/>
        </a:p>
      </dgm:t>
    </dgm:pt>
    <dgm:pt modelId="{01786EF1-E0AC-4FB1-BB64-A0FD3E1D6B35}" type="sibTrans" cxnId="{61B2E33C-7450-41EC-834F-4E4441AB8FDF}">
      <dgm:prSet/>
      <dgm:spPr/>
      <dgm:t>
        <a:bodyPr/>
        <a:lstStyle/>
        <a:p>
          <a:endParaRPr lang="en-US"/>
        </a:p>
      </dgm:t>
    </dgm:pt>
    <dgm:pt modelId="{0269BA53-C295-4664-8CA2-C4236730BB93}" type="pres">
      <dgm:prSet presAssocID="{151D1E52-6150-4825-9FC4-F05832D7797F}" presName="linear" presStyleCnt="0">
        <dgm:presLayoutVars>
          <dgm:animLvl val="lvl"/>
          <dgm:resizeHandles val="exact"/>
        </dgm:presLayoutVars>
      </dgm:prSet>
      <dgm:spPr/>
    </dgm:pt>
    <dgm:pt modelId="{0C310781-DB12-4A79-B986-F301AA4300E4}" type="pres">
      <dgm:prSet presAssocID="{944BD1B0-910E-4BB0-B1AD-AC9AB8CD18E9}" presName="parentText" presStyleLbl="node1" presStyleIdx="0" presStyleCnt="1">
        <dgm:presLayoutVars>
          <dgm:chMax val="0"/>
          <dgm:bulletEnabled val="1"/>
        </dgm:presLayoutVars>
      </dgm:prSet>
      <dgm:spPr/>
    </dgm:pt>
  </dgm:ptLst>
  <dgm:cxnLst>
    <dgm:cxn modelId="{C4ACD52E-B15B-468B-A461-F820A2D3B439}" type="presOf" srcId="{151D1E52-6150-4825-9FC4-F05832D7797F}" destId="{0269BA53-C295-4664-8CA2-C4236730BB93}" srcOrd="0" destOrd="0" presId="urn:microsoft.com/office/officeart/2005/8/layout/vList2"/>
    <dgm:cxn modelId="{61B2E33C-7450-41EC-834F-4E4441AB8FDF}" srcId="{151D1E52-6150-4825-9FC4-F05832D7797F}" destId="{944BD1B0-910E-4BB0-B1AD-AC9AB8CD18E9}" srcOrd="0" destOrd="0" parTransId="{E6CA263A-762B-4F4B-9763-B5F69BAA7C6D}" sibTransId="{01786EF1-E0AC-4FB1-BB64-A0FD3E1D6B35}"/>
    <dgm:cxn modelId="{50051BA9-9A93-424E-B8C4-313685278DB6}" type="presOf" srcId="{944BD1B0-910E-4BB0-B1AD-AC9AB8CD18E9}" destId="{0C310781-DB12-4A79-B986-F301AA4300E4}" srcOrd="0" destOrd="0" presId="urn:microsoft.com/office/officeart/2005/8/layout/vList2"/>
    <dgm:cxn modelId="{913CEBFA-AB42-4031-A712-D574113D04C5}" type="presParOf" srcId="{0269BA53-C295-4664-8CA2-C4236730BB93}" destId="{0C310781-DB12-4A79-B986-F301AA4300E4}" srcOrd="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4F48B71-F36B-4CEF-A215-51B03E306BFB}" type="doc">
      <dgm:prSet loTypeId="urn:microsoft.com/office/officeart/2008/layout/LinedList" loCatId="list" qsTypeId="urn:microsoft.com/office/officeart/2005/8/quickstyle/simple1#1" qsCatId="simple" csTypeId="urn:microsoft.com/office/officeart/2005/8/colors/accent1_2#2" csCatId="accent1" phldr="1"/>
      <dgm:spPr/>
      <dgm:t>
        <a:bodyPr/>
        <a:lstStyle/>
        <a:p>
          <a:endParaRPr lang="en-US"/>
        </a:p>
      </dgm:t>
    </dgm:pt>
    <dgm:pt modelId="{86BA4B89-C168-4185-A9DD-B26952D24362}">
      <dgm:prSet phldrT="[Text]" phldr="0"/>
      <dgm:spPr/>
      <dgm:t>
        <a:bodyPr/>
        <a:lstStyle/>
        <a:p>
          <a:r>
            <a:rPr lang="en-US" dirty="0"/>
            <a:t>Emily Eising, District 6 Utility Supervisor</a:t>
          </a:r>
        </a:p>
      </dgm:t>
    </dgm:pt>
    <dgm:pt modelId="{67C0F761-049C-4392-9777-14E2E8CD9CF6}" type="parTrans" cxnId="{142598DA-3C4A-4BC8-85FA-389054638160}">
      <dgm:prSet/>
      <dgm:spPr/>
      <dgm:t>
        <a:bodyPr/>
        <a:lstStyle/>
        <a:p>
          <a:endParaRPr lang="en-US"/>
        </a:p>
      </dgm:t>
    </dgm:pt>
    <dgm:pt modelId="{3153E25F-A6FA-4E16-BB6A-1AD6EAD30E80}" type="sibTrans" cxnId="{142598DA-3C4A-4BC8-85FA-389054638160}">
      <dgm:prSet/>
      <dgm:spPr/>
      <dgm:t>
        <a:bodyPr/>
        <a:lstStyle/>
        <a:p>
          <a:endParaRPr lang="en-US"/>
        </a:p>
      </dgm:t>
    </dgm:pt>
    <dgm:pt modelId="{9A0030ED-B42E-40BA-9A80-E4AFFAFB925D}">
      <dgm:prSet phldrT="[Text]" phldr="0"/>
      <dgm:spPr/>
      <dgm:t>
        <a:bodyPr/>
        <a:lstStyle/>
        <a:p>
          <a:r>
            <a:rPr lang="en-US" dirty="0"/>
            <a:t>Jennifer McCleve, Central Office Utilities Branch Manager</a:t>
          </a:r>
        </a:p>
      </dgm:t>
    </dgm:pt>
    <dgm:pt modelId="{009004D0-8F86-4177-BDFA-9FEE9814FD17}" type="parTrans" cxnId="{8F1D3CC8-9966-41AA-A667-5719137A01A6}">
      <dgm:prSet/>
      <dgm:spPr/>
      <dgm:t>
        <a:bodyPr/>
        <a:lstStyle/>
        <a:p>
          <a:endParaRPr lang="en-US"/>
        </a:p>
      </dgm:t>
    </dgm:pt>
    <dgm:pt modelId="{EB8DF5BB-98D2-4B51-84AD-33FF7EE3FA73}" type="sibTrans" cxnId="{8F1D3CC8-9966-41AA-A667-5719137A01A6}">
      <dgm:prSet/>
      <dgm:spPr/>
      <dgm:t>
        <a:bodyPr/>
        <a:lstStyle/>
        <a:p>
          <a:endParaRPr lang="en-US"/>
        </a:p>
      </dgm:t>
    </dgm:pt>
    <dgm:pt modelId="{47121A6C-484E-41B4-BAB9-104228FF246B}" type="pres">
      <dgm:prSet presAssocID="{C4F48B71-F36B-4CEF-A215-51B03E306BFB}" presName="vert0" presStyleCnt="0">
        <dgm:presLayoutVars>
          <dgm:dir/>
          <dgm:animOne val="branch"/>
          <dgm:animLvl val="lvl"/>
        </dgm:presLayoutVars>
      </dgm:prSet>
      <dgm:spPr/>
    </dgm:pt>
    <dgm:pt modelId="{EBBA0458-F971-4CE7-BE67-715EC34AA5A9}" type="pres">
      <dgm:prSet presAssocID="{86BA4B89-C168-4185-A9DD-B26952D24362}" presName="thickLine" presStyleLbl="alignNode1" presStyleIdx="0" presStyleCnt="2"/>
      <dgm:spPr/>
    </dgm:pt>
    <dgm:pt modelId="{1AFE1C2A-A0E6-41CA-9493-0A7DC2A896B1}" type="pres">
      <dgm:prSet presAssocID="{86BA4B89-C168-4185-A9DD-B26952D24362}" presName="horz1" presStyleCnt="0"/>
      <dgm:spPr/>
    </dgm:pt>
    <dgm:pt modelId="{FDF96745-1933-4D91-BFF0-C9C51C213AA4}" type="pres">
      <dgm:prSet presAssocID="{86BA4B89-C168-4185-A9DD-B26952D24362}" presName="tx1" presStyleLbl="revTx" presStyleIdx="0" presStyleCnt="2"/>
      <dgm:spPr/>
    </dgm:pt>
    <dgm:pt modelId="{A45E76E5-796B-4AA6-9F13-E5C5B71B5EA7}" type="pres">
      <dgm:prSet presAssocID="{86BA4B89-C168-4185-A9DD-B26952D24362}" presName="vert1" presStyleCnt="0"/>
      <dgm:spPr/>
    </dgm:pt>
    <dgm:pt modelId="{44B133A0-4D59-42CD-A634-B3153F1697C4}" type="pres">
      <dgm:prSet presAssocID="{9A0030ED-B42E-40BA-9A80-E4AFFAFB925D}" presName="thickLine" presStyleLbl="alignNode1" presStyleIdx="1" presStyleCnt="2"/>
      <dgm:spPr/>
    </dgm:pt>
    <dgm:pt modelId="{993963AE-BDE1-438D-886F-1BE5473FD35E}" type="pres">
      <dgm:prSet presAssocID="{9A0030ED-B42E-40BA-9A80-E4AFFAFB925D}" presName="horz1" presStyleCnt="0"/>
      <dgm:spPr/>
    </dgm:pt>
    <dgm:pt modelId="{616D333A-00D5-4DC5-95D5-3FCE8CFEE0F7}" type="pres">
      <dgm:prSet presAssocID="{9A0030ED-B42E-40BA-9A80-E4AFFAFB925D}" presName="tx1" presStyleLbl="revTx" presStyleIdx="1" presStyleCnt="2"/>
      <dgm:spPr/>
    </dgm:pt>
    <dgm:pt modelId="{48954A7D-4CED-4F85-A09B-B8F6B8F4F312}" type="pres">
      <dgm:prSet presAssocID="{9A0030ED-B42E-40BA-9A80-E4AFFAFB925D}" presName="vert1" presStyleCnt="0"/>
      <dgm:spPr/>
    </dgm:pt>
  </dgm:ptLst>
  <dgm:cxnLst>
    <dgm:cxn modelId="{2DDFC040-79EE-48A9-A5D9-ADD949AD3F4F}" type="presOf" srcId="{C4F48B71-F36B-4CEF-A215-51B03E306BFB}" destId="{47121A6C-484E-41B4-BAB9-104228FF246B}" srcOrd="0" destOrd="0" presId="urn:microsoft.com/office/officeart/2008/layout/LinedList"/>
    <dgm:cxn modelId="{34C8CF4F-B375-49BC-93DB-7C606B8832B5}" type="presOf" srcId="{9A0030ED-B42E-40BA-9A80-E4AFFAFB925D}" destId="{616D333A-00D5-4DC5-95D5-3FCE8CFEE0F7}" srcOrd="0" destOrd="0" presId="urn:microsoft.com/office/officeart/2008/layout/LinedList"/>
    <dgm:cxn modelId="{8F1D3CC8-9966-41AA-A667-5719137A01A6}" srcId="{C4F48B71-F36B-4CEF-A215-51B03E306BFB}" destId="{9A0030ED-B42E-40BA-9A80-E4AFFAFB925D}" srcOrd="1" destOrd="0" parTransId="{009004D0-8F86-4177-BDFA-9FEE9814FD17}" sibTransId="{EB8DF5BB-98D2-4B51-84AD-33FF7EE3FA73}"/>
    <dgm:cxn modelId="{013891CE-9DCE-4800-9705-05B8CE190DB7}" type="presOf" srcId="{86BA4B89-C168-4185-A9DD-B26952D24362}" destId="{FDF96745-1933-4D91-BFF0-C9C51C213AA4}" srcOrd="0" destOrd="0" presId="urn:microsoft.com/office/officeart/2008/layout/LinedList"/>
    <dgm:cxn modelId="{142598DA-3C4A-4BC8-85FA-389054638160}" srcId="{C4F48B71-F36B-4CEF-A215-51B03E306BFB}" destId="{86BA4B89-C168-4185-A9DD-B26952D24362}" srcOrd="0" destOrd="0" parTransId="{67C0F761-049C-4392-9777-14E2E8CD9CF6}" sibTransId="{3153E25F-A6FA-4E16-BB6A-1AD6EAD30E80}"/>
    <dgm:cxn modelId="{13190115-ABBB-49FA-A016-C261FF27C828}" type="presParOf" srcId="{47121A6C-484E-41B4-BAB9-104228FF246B}" destId="{EBBA0458-F971-4CE7-BE67-715EC34AA5A9}" srcOrd="0" destOrd="0" presId="urn:microsoft.com/office/officeart/2008/layout/LinedList"/>
    <dgm:cxn modelId="{FC3EABC5-8953-4F51-8210-ED8D515C4638}" type="presParOf" srcId="{47121A6C-484E-41B4-BAB9-104228FF246B}" destId="{1AFE1C2A-A0E6-41CA-9493-0A7DC2A896B1}" srcOrd="1" destOrd="0" presId="urn:microsoft.com/office/officeart/2008/layout/LinedList"/>
    <dgm:cxn modelId="{88205FB8-7C51-4493-A19E-93FE61123F50}" type="presParOf" srcId="{1AFE1C2A-A0E6-41CA-9493-0A7DC2A896B1}" destId="{FDF96745-1933-4D91-BFF0-C9C51C213AA4}" srcOrd="0" destOrd="0" presId="urn:microsoft.com/office/officeart/2008/layout/LinedList"/>
    <dgm:cxn modelId="{AB4CA43C-F5B4-45BB-982A-F0638839D816}" type="presParOf" srcId="{1AFE1C2A-A0E6-41CA-9493-0A7DC2A896B1}" destId="{A45E76E5-796B-4AA6-9F13-E5C5B71B5EA7}" srcOrd="1" destOrd="0" presId="urn:microsoft.com/office/officeart/2008/layout/LinedList"/>
    <dgm:cxn modelId="{9B5F6209-4B88-4C1B-996F-5DB8FDC3E818}" type="presParOf" srcId="{47121A6C-484E-41B4-BAB9-104228FF246B}" destId="{44B133A0-4D59-42CD-A634-B3153F1697C4}" srcOrd="2" destOrd="0" presId="urn:microsoft.com/office/officeart/2008/layout/LinedList"/>
    <dgm:cxn modelId="{FE27D7E5-2E38-4813-806C-ABB95008D098}" type="presParOf" srcId="{47121A6C-484E-41B4-BAB9-104228FF246B}" destId="{993963AE-BDE1-438D-886F-1BE5473FD35E}" srcOrd="3" destOrd="0" presId="urn:microsoft.com/office/officeart/2008/layout/LinedList"/>
    <dgm:cxn modelId="{45857363-F833-4C38-9328-68E3F2A47418}" type="presParOf" srcId="{993963AE-BDE1-438D-886F-1BE5473FD35E}" destId="{616D333A-00D5-4DC5-95D5-3FCE8CFEE0F7}" srcOrd="0" destOrd="0" presId="urn:microsoft.com/office/officeart/2008/layout/LinedList"/>
    <dgm:cxn modelId="{F45FF179-D346-48C0-A586-744508809DC6}" type="presParOf" srcId="{993963AE-BDE1-438D-886F-1BE5473FD35E}" destId="{48954A7D-4CED-4F85-A09B-B8F6B8F4F312}" srcOrd="1" destOrd="0" presId="urn:microsoft.com/office/officeart/2008/layout/LinedList"/>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51D1E52-6150-4825-9FC4-F05832D7797F}" type="doc">
      <dgm:prSet loTypeId="urn:microsoft.com/office/officeart/2005/8/layout/vList4" loCatId="list" qsTypeId="urn:microsoft.com/office/officeart/2005/8/quickstyle/3d1#2" qsCatId="3D" csTypeId="urn:microsoft.com/office/officeart/2005/8/colors/accent1_2#3" csCatId="accent1" phldr="1"/>
      <dgm:spPr/>
      <dgm:t>
        <a:bodyPr/>
        <a:lstStyle/>
        <a:p>
          <a:endParaRPr lang="en-US"/>
        </a:p>
      </dgm:t>
    </dgm:pt>
    <dgm:pt modelId="{944BD1B0-910E-4BB0-B1AD-AC9AB8CD18E9}">
      <dgm:prSet phldrT="[Text]"/>
      <dgm:spPr/>
      <dgm:t>
        <a:bodyPr/>
        <a:lstStyle/>
        <a:p>
          <a:r>
            <a:rPr lang="en-US" dirty="0"/>
            <a:t>What is Early Utility Accommodation (EUA)?</a:t>
          </a:r>
        </a:p>
      </dgm:t>
    </dgm:pt>
    <dgm:pt modelId="{E6CA263A-762B-4F4B-9763-B5F69BAA7C6D}" type="parTrans" cxnId="{61B2E33C-7450-41EC-834F-4E4441AB8FDF}">
      <dgm:prSet/>
      <dgm:spPr/>
      <dgm:t>
        <a:bodyPr/>
        <a:lstStyle/>
        <a:p>
          <a:endParaRPr lang="en-US"/>
        </a:p>
      </dgm:t>
    </dgm:pt>
    <dgm:pt modelId="{01786EF1-E0AC-4FB1-BB64-A0FD3E1D6B35}" type="sibTrans" cxnId="{61B2E33C-7450-41EC-834F-4E4441AB8FDF}">
      <dgm:prSet/>
      <dgm:spPr/>
      <dgm:t>
        <a:bodyPr/>
        <a:lstStyle/>
        <a:p>
          <a:endParaRPr lang="en-US"/>
        </a:p>
      </dgm:t>
    </dgm:pt>
    <dgm:pt modelId="{DC4E1DE4-00AB-4EF4-B630-507ED12C578A}">
      <dgm:prSet phldrT="[Text]"/>
      <dgm:spPr/>
      <dgm:t>
        <a:bodyPr/>
        <a:lstStyle/>
        <a:p>
          <a:r>
            <a:rPr lang="en-US" dirty="0"/>
            <a:t>EUA Process</a:t>
          </a:r>
        </a:p>
      </dgm:t>
    </dgm:pt>
    <dgm:pt modelId="{13898138-C7D3-4153-9AE6-BC20086EBFE1}" type="parTrans" cxnId="{8E9482BE-B38C-47C1-9620-6C99A6F0983A}">
      <dgm:prSet/>
      <dgm:spPr/>
      <dgm:t>
        <a:bodyPr/>
        <a:lstStyle/>
        <a:p>
          <a:endParaRPr lang="en-US"/>
        </a:p>
      </dgm:t>
    </dgm:pt>
    <dgm:pt modelId="{8DB51C6C-2F18-4B87-A26A-60F575293662}" type="sibTrans" cxnId="{8E9482BE-B38C-47C1-9620-6C99A6F0983A}">
      <dgm:prSet/>
      <dgm:spPr/>
      <dgm:t>
        <a:bodyPr/>
        <a:lstStyle/>
        <a:p>
          <a:endParaRPr lang="en-US"/>
        </a:p>
      </dgm:t>
    </dgm:pt>
    <dgm:pt modelId="{D9054EEA-FD8E-4927-B42A-67E175AAB260}">
      <dgm:prSet phldrT="[Text]"/>
      <dgm:spPr/>
      <dgm:t>
        <a:bodyPr/>
        <a:lstStyle/>
        <a:p>
          <a:r>
            <a:rPr lang="en-US" dirty="0"/>
            <a:t>What EUA Can Do</a:t>
          </a:r>
        </a:p>
      </dgm:t>
    </dgm:pt>
    <dgm:pt modelId="{7AF43EE5-9DCE-491C-80D5-ECDDA04A7C57}" type="parTrans" cxnId="{A8D4E893-B2AD-4262-83C1-3DC073FACA7A}">
      <dgm:prSet/>
      <dgm:spPr/>
      <dgm:t>
        <a:bodyPr/>
        <a:lstStyle/>
        <a:p>
          <a:endParaRPr lang="en-US"/>
        </a:p>
      </dgm:t>
    </dgm:pt>
    <dgm:pt modelId="{EAABC1B6-2151-4518-8EA9-E83973A57DB8}" type="sibTrans" cxnId="{A8D4E893-B2AD-4262-83C1-3DC073FACA7A}">
      <dgm:prSet/>
      <dgm:spPr/>
      <dgm:t>
        <a:bodyPr/>
        <a:lstStyle/>
        <a:p>
          <a:endParaRPr lang="en-US"/>
        </a:p>
      </dgm:t>
    </dgm:pt>
    <dgm:pt modelId="{FADF2C74-DE44-47C1-AF26-A105FFE54D2E}">
      <dgm:prSet phldrT="[Text]"/>
      <dgm:spPr/>
      <dgm:t>
        <a:bodyPr/>
        <a:lstStyle/>
        <a:p>
          <a:r>
            <a:rPr lang="en-US" dirty="0"/>
            <a:t>IRL Project Example</a:t>
          </a:r>
        </a:p>
      </dgm:t>
    </dgm:pt>
    <dgm:pt modelId="{037FDF82-575D-4154-AAB7-6FC4D68073F1}" type="parTrans" cxnId="{217DBA76-F0FE-40FA-A062-3C61FAB79D68}">
      <dgm:prSet/>
      <dgm:spPr/>
      <dgm:t>
        <a:bodyPr/>
        <a:lstStyle/>
        <a:p>
          <a:endParaRPr lang="en-US"/>
        </a:p>
      </dgm:t>
    </dgm:pt>
    <dgm:pt modelId="{2FAC5375-07B9-4CE6-88C2-EBAFF747519D}" type="sibTrans" cxnId="{217DBA76-F0FE-40FA-A062-3C61FAB79D68}">
      <dgm:prSet/>
      <dgm:spPr/>
      <dgm:t>
        <a:bodyPr/>
        <a:lstStyle/>
        <a:p>
          <a:endParaRPr lang="en-US"/>
        </a:p>
      </dgm:t>
    </dgm:pt>
    <dgm:pt modelId="{7898E751-E8DE-4D9F-9A17-5F6D78C0A15D}" type="pres">
      <dgm:prSet presAssocID="{151D1E52-6150-4825-9FC4-F05832D7797F}" presName="linear" presStyleCnt="0">
        <dgm:presLayoutVars>
          <dgm:dir/>
          <dgm:resizeHandles val="exact"/>
        </dgm:presLayoutVars>
      </dgm:prSet>
      <dgm:spPr/>
    </dgm:pt>
    <dgm:pt modelId="{D13C2069-F078-489B-BD35-EF7863F61CB9}" type="pres">
      <dgm:prSet presAssocID="{944BD1B0-910E-4BB0-B1AD-AC9AB8CD18E9}" presName="comp" presStyleCnt="0"/>
      <dgm:spPr/>
    </dgm:pt>
    <dgm:pt modelId="{49D8CAD5-C208-4463-ADEC-8422EDBBD570}" type="pres">
      <dgm:prSet presAssocID="{944BD1B0-910E-4BB0-B1AD-AC9AB8CD18E9}" presName="box" presStyleLbl="node1" presStyleIdx="0" presStyleCnt="4"/>
      <dgm:spPr/>
    </dgm:pt>
    <dgm:pt modelId="{B107ACD5-139B-4AB6-BB77-A66A6A8957F6}" type="pres">
      <dgm:prSet presAssocID="{944BD1B0-910E-4BB0-B1AD-AC9AB8CD18E9}" presName="img" presStyleLbl="fgImgPlace1" presStyleIdx="0" presStyleCnt="4"/>
      <dgm:spPr>
        <a:blipFill>
          <a:blip xmlns:r="http://schemas.openxmlformats.org/officeDocument/2006/relationships" r:embed="rId1"/>
          <a:srcRect/>
          <a:stretch>
            <a:fillRect l="-1000" r="-1000"/>
          </a:stretch>
        </a:blipFill>
      </dgm:spPr>
      <dgm:extLst>
        <a:ext uri="{E40237B7-FDA0-4F09-8148-C483321AD2D9}">
          <dgm14:cNvPr xmlns:dgm14="http://schemas.microsoft.com/office/drawing/2010/diagram" id="0" name="" descr="Hand with a gavel"/>
        </a:ext>
      </dgm:extLst>
    </dgm:pt>
    <dgm:pt modelId="{D1C68816-1E0D-4430-B957-A4EBD7E470AB}" type="pres">
      <dgm:prSet presAssocID="{944BD1B0-910E-4BB0-B1AD-AC9AB8CD18E9}" presName="text" presStyleLbl="node1" presStyleIdx="0" presStyleCnt="4">
        <dgm:presLayoutVars>
          <dgm:bulletEnabled val="1"/>
        </dgm:presLayoutVars>
      </dgm:prSet>
      <dgm:spPr/>
    </dgm:pt>
    <dgm:pt modelId="{810A9975-8F4C-4ED2-B6D3-9E26C4F19488}" type="pres">
      <dgm:prSet presAssocID="{01786EF1-E0AC-4FB1-BB64-A0FD3E1D6B35}" presName="spacer" presStyleCnt="0"/>
      <dgm:spPr/>
    </dgm:pt>
    <dgm:pt modelId="{59ABFDC4-F460-4D3E-BFCE-FB2C3AFEB00A}" type="pres">
      <dgm:prSet presAssocID="{D9054EEA-FD8E-4927-B42A-67E175AAB260}" presName="comp" presStyleCnt="0"/>
      <dgm:spPr/>
    </dgm:pt>
    <dgm:pt modelId="{1D55F42B-CF72-46D9-AEAC-ECBF98C3DC62}" type="pres">
      <dgm:prSet presAssocID="{D9054EEA-FD8E-4927-B42A-67E175AAB260}" presName="box" presStyleLbl="node1" presStyleIdx="1" presStyleCnt="4"/>
      <dgm:spPr/>
    </dgm:pt>
    <dgm:pt modelId="{2BBE650C-1566-42BE-B743-A121D1E5E262}" type="pres">
      <dgm:prSet presAssocID="{D9054EEA-FD8E-4927-B42A-67E175AAB260}" presName="img" presStyleLbl="fgImgPlace1" presStyleIdx="1" presStyleCnt="4"/>
      <dgm:spPr>
        <a:blipFill>
          <a:blip xmlns:r="http://schemas.openxmlformats.org/officeDocument/2006/relationships" r:embed="rId2"/>
          <a:srcRect/>
          <a:stretch>
            <a:fillRect l="-1000" r="-1000"/>
          </a:stretch>
        </a:blipFill>
      </dgm:spPr>
      <dgm:extLst>
        <a:ext uri="{E40237B7-FDA0-4F09-8148-C483321AD2D9}">
          <dgm14:cNvPr xmlns:dgm14="http://schemas.microsoft.com/office/drawing/2010/diagram" id="0" name="" descr="Close up of checklist"/>
        </a:ext>
      </dgm:extLst>
    </dgm:pt>
    <dgm:pt modelId="{3148B9DE-12FB-43EE-ABA6-3B3F1C33DD69}" type="pres">
      <dgm:prSet presAssocID="{D9054EEA-FD8E-4927-B42A-67E175AAB260}" presName="text" presStyleLbl="node1" presStyleIdx="1" presStyleCnt="4">
        <dgm:presLayoutVars>
          <dgm:bulletEnabled val="1"/>
        </dgm:presLayoutVars>
      </dgm:prSet>
      <dgm:spPr/>
    </dgm:pt>
    <dgm:pt modelId="{5F17FF16-D0F8-479C-BAB9-FF3E29E23C64}" type="pres">
      <dgm:prSet presAssocID="{EAABC1B6-2151-4518-8EA9-E83973A57DB8}" presName="spacer" presStyleCnt="0"/>
      <dgm:spPr/>
    </dgm:pt>
    <dgm:pt modelId="{09C5108F-2B00-4708-BAF8-5F7085C34ECC}" type="pres">
      <dgm:prSet presAssocID="{DC4E1DE4-00AB-4EF4-B630-507ED12C578A}" presName="comp" presStyleCnt="0"/>
      <dgm:spPr/>
    </dgm:pt>
    <dgm:pt modelId="{57F9C28C-BEE0-4FF3-B52A-1D891B3661C1}" type="pres">
      <dgm:prSet presAssocID="{DC4E1DE4-00AB-4EF4-B630-507ED12C578A}" presName="box" presStyleLbl="node1" presStyleIdx="2" presStyleCnt="4"/>
      <dgm:spPr/>
    </dgm:pt>
    <dgm:pt modelId="{32D62886-4B7A-4EBC-86D1-E1985A7226D2}" type="pres">
      <dgm:prSet presAssocID="{DC4E1DE4-00AB-4EF4-B630-507ED12C578A}" presName="img" presStyleLbl="fgImgPlace1" presStyleIdx="2" presStyleCnt="4"/>
      <dgm:spPr>
        <a:blipFill>
          <a:blip xmlns:r="http://schemas.openxmlformats.org/officeDocument/2006/relationships" r:embed="rId3"/>
          <a:srcRect/>
          <a:stretch>
            <a:fillRect l="-6000" r="-6000"/>
          </a:stretch>
        </a:blipFill>
      </dgm:spPr>
      <dgm:extLst>
        <a:ext uri="{E40237B7-FDA0-4F09-8148-C483321AD2D9}">
          <dgm14:cNvPr xmlns:dgm14="http://schemas.microsoft.com/office/drawing/2010/diagram" id="0" name="" descr="Gears of a machine"/>
        </a:ext>
      </dgm:extLst>
    </dgm:pt>
    <dgm:pt modelId="{7D755487-15D9-45DD-8DDE-CC377326030D}" type="pres">
      <dgm:prSet presAssocID="{DC4E1DE4-00AB-4EF4-B630-507ED12C578A}" presName="text" presStyleLbl="node1" presStyleIdx="2" presStyleCnt="4">
        <dgm:presLayoutVars>
          <dgm:bulletEnabled val="1"/>
        </dgm:presLayoutVars>
      </dgm:prSet>
      <dgm:spPr/>
    </dgm:pt>
    <dgm:pt modelId="{AAA09390-A734-4F8E-8F4C-CABB97A108C7}" type="pres">
      <dgm:prSet presAssocID="{8DB51C6C-2F18-4B87-A26A-60F575293662}" presName="spacer" presStyleCnt="0"/>
      <dgm:spPr/>
    </dgm:pt>
    <dgm:pt modelId="{BE799E15-49F0-4809-B063-8B27E170B6EC}" type="pres">
      <dgm:prSet presAssocID="{FADF2C74-DE44-47C1-AF26-A105FFE54D2E}" presName="comp" presStyleCnt="0"/>
      <dgm:spPr/>
    </dgm:pt>
    <dgm:pt modelId="{66A67AE6-BC48-471C-98DD-82E8D02BFCDF}" type="pres">
      <dgm:prSet presAssocID="{FADF2C74-DE44-47C1-AF26-A105FFE54D2E}" presName="box" presStyleLbl="node1" presStyleIdx="3" presStyleCnt="4"/>
      <dgm:spPr/>
    </dgm:pt>
    <dgm:pt modelId="{06D37DB2-7D07-413C-817D-969225569417}" type="pres">
      <dgm:prSet presAssocID="{FADF2C74-DE44-47C1-AF26-A105FFE54D2E}" presName="img" presStyleLbl="fgImgPlace1" presStyleIdx="3" presStyleCnt="4"/>
      <dgm:spPr>
        <a:blipFill>
          <a:blip xmlns:r="http://schemas.openxmlformats.org/officeDocument/2006/relationships" r:embed="rId4"/>
          <a:srcRect/>
          <a:stretch>
            <a:fillRect l="-5000" r="-5000"/>
          </a:stretch>
        </a:blipFill>
      </dgm:spPr>
      <dgm:extLst>
        <a:ext uri="{E40237B7-FDA0-4F09-8148-C483321AD2D9}">
          <dgm14:cNvPr xmlns:dgm14="http://schemas.microsoft.com/office/drawing/2010/diagram" id="0" name="" descr="Multiple interweaving highways with cars driving in different directions"/>
        </a:ext>
      </dgm:extLst>
    </dgm:pt>
    <dgm:pt modelId="{B6A3153B-7A4E-4911-91E5-F27A69D5892B}" type="pres">
      <dgm:prSet presAssocID="{FADF2C74-DE44-47C1-AF26-A105FFE54D2E}" presName="text" presStyleLbl="node1" presStyleIdx="3" presStyleCnt="4">
        <dgm:presLayoutVars>
          <dgm:bulletEnabled val="1"/>
        </dgm:presLayoutVars>
      </dgm:prSet>
      <dgm:spPr/>
    </dgm:pt>
  </dgm:ptLst>
  <dgm:cxnLst>
    <dgm:cxn modelId="{E7B15722-A404-458D-B802-BBBB83637F78}" type="presOf" srcId="{D9054EEA-FD8E-4927-B42A-67E175AAB260}" destId="{3148B9DE-12FB-43EE-ABA6-3B3F1C33DD69}" srcOrd="1" destOrd="0" presId="urn:microsoft.com/office/officeart/2005/8/layout/vList4"/>
    <dgm:cxn modelId="{61B2E33C-7450-41EC-834F-4E4441AB8FDF}" srcId="{151D1E52-6150-4825-9FC4-F05832D7797F}" destId="{944BD1B0-910E-4BB0-B1AD-AC9AB8CD18E9}" srcOrd="0" destOrd="0" parTransId="{E6CA263A-762B-4F4B-9763-B5F69BAA7C6D}" sibTransId="{01786EF1-E0AC-4FB1-BB64-A0FD3E1D6B35}"/>
    <dgm:cxn modelId="{83174B41-229F-40C0-99E9-222FFCBF94D7}" type="presOf" srcId="{D9054EEA-FD8E-4927-B42A-67E175AAB260}" destId="{1D55F42B-CF72-46D9-AEAC-ECBF98C3DC62}" srcOrd="0" destOrd="0" presId="urn:microsoft.com/office/officeart/2005/8/layout/vList4"/>
    <dgm:cxn modelId="{C543C670-7317-41BC-BBED-8F97C0460EE2}" type="presOf" srcId="{151D1E52-6150-4825-9FC4-F05832D7797F}" destId="{7898E751-E8DE-4D9F-9A17-5F6D78C0A15D}" srcOrd="0" destOrd="0" presId="urn:microsoft.com/office/officeart/2005/8/layout/vList4"/>
    <dgm:cxn modelId="{217DBA76-F0FE-40FA-A062-3C61FAB79D68}" srcId="{151D1E52-6150-4825-9FC4-F05832D7797F}" destId="{FADF2C74-DE44-47C1-AF26-A105FFE54D2E}" srcOrd="3" destOrd="0" parTransId="{037FDF82-575D-4154-AAB7-6FC4D68073F1}" sibTransId="{2FAC5375-07B9-4CE6-88C2-EBAFF747519D}"/>
    <dgm:cxn modelId="{02AA5B79-9047-461C-B480-F41BD0CBBABF}" type="presOf" srcId="{944BD1B0-910E-4BB0-B1AD-AC9AB8CD18E9}" destId="{D1C68816-1E0D-4430-B957-A4EBD7E470AB}" srcOrd="1" destOrd="0" presId="urn:microsoft.com/office/officeart/2005/8/layout/vList4"/>
    <dgm:cxn modelId="{A8D4E893-B2AD-4262-83C1-3DC073FACA7A}" srcId="{151D1E52-6150-4825-9FC4-F05832D7797F}" destId="{D9054EEA-FD8E-4927-B42A-67E175AAB260}" srcOrd="1" destOrd="0" parTransId="{7AF43EE5-9DCE-491C-80D5-ECDDA04A7C57}" sibTransId="{EAABC1B6-2151-4518-8EA9-E83973A57DB8}"/>
    <dgm:cxn modelId="{0195F8A6-A761-4328-9509-49F2125F6399}" type="presOf" srcId="{DC4E1DE4-00AB-4EF4-B630-507ED12C578A}" destId="{57F9C28C-BEE0-4FF3-B52A-1D891B3661C1}" srcOrd="0" destOrd="0" presId="urn:microsoft.com/office/officeart/2005/8/layout/vList4"/>
    <dgm:cxn modelId="{F8748BAA-AA42-4E01-A28A-CA9C52B3F7A4}" type="presOf" srcId="{FADF2C74-DE44-47C1-AF26-A105FFE54D2E}" destId="{B6A3153B-7A4E-4911-91E5-F27A69D5892B}" srcOrd="1" destOrd="0" presId="urn:microsoft.com/office/officeart/2005/8/layout/vList4"/>
    <dgm:cxn modelId="{8E9482BE-B38C-47C1-9620-6C99A6F0983A}" srcId="{151D1E52-6150-4825-9FC4-F05832D7797F}" destId="{DC4E1DE4-00AB-4EF4-B630-507ED12C578A}" srcOrd="2" destOrd="0" parTransId="{13898138-C7D3-4153-9AE6-BC20086EBFE1}" sibTransId="{8DB51C6C-2F18-4B87-A26A-60F575293662}"/>
    <dgm:cxn modelId="{C75E4EE2-FD2E-4732-98A2-7E66D1EE1A3A}" type="presOf" srcId="{DC4E1DE4-00AB-4EF4-B630-507ED12C578A}" destId="{7D755487-15D9-45DD-8DDE-CC377326030D}" srcOrd="1" destOrd="0" presId="urn:microsoft.com/office/officeart/2005/8/layout/vList4"/>
    <dgm:cxn modelId="{D1FAACF8-D9E8-4B22-BFF6-A55F6194F5DD}" type="presOf" srcId="{FADF2C74-DE44-47C1-AF26-A105FFE54D2E}" destId="{66A67AE6-BC48-471C-98DD-82E8D02BFCDF}" srcOrd="0" destOrd="0" presId="urn:microsoft.com/office/officeart/2005/8/layout/vList4"/>
    <dgm:cxn modelId="{94F3FFF9-5DF6-44A8-BD1E-937BCF67611E}" type="presOf" srcId="{944BD1B0-910E-4BB0-B1AD-AC9AB8CD18E9}" destId="{49D8CAD5-C208-4463-ADEC-8422EDBBD570}" srcOrd="0" destOrd="0" presId="urn:microsoft.com/office/officeart/2005/8/layout/vList4"/>
    <dgm:cxn modelId="{CF5E9960-D647-4420-AE62-ED736E1E2A89}" type="presParOf" srcId="{7898E751-E8DE-4D9F-9A17-5F6D78C0A15D}" destId="{D13C2069-F078-489B-BD35-EF7863F61CB9}" srcOrd="0" destOrd="0" presId="urn:microsoft.com/office/officeart/2005/8/layout/vList4"/>
    <dgm:cxn modelId="{7A9B0DB2-3123-4A8F-97BD-9F8F64753E18}" type="presParOf" srcId="{D13C2069-F078-489B-BD35-EF7863F61CB9}" destId="{49D8CAD5-C208-4463-ADEC-8422EDBBD570}" srcOrd="0" destOrd="0" presId="urn:microsoft.com/office/officeart/2005/8/layout/vList4"/>
    <dgm:cxn modelId="{0F5F42CB-89D1-48DA-A58F-319137A3E18C}" type="presParOf" srcId="{D13C2069-F078-489B-BD35-EF7863F61CB9}" destId="{B107ACD5-139B-4AB6-BB77-A66A6A8957F6}" srcOrd="1" destOrd="0" presId="urn:microsoft.com/office/officeart/2005/8/layout/vList4"/>
    <dgm:cxn modelId="{79AF695A-AC0A-4A01-B2E1-0AC8ACFC72B7}" type="presParOf" srcId="{D13C2069-F078-489B-BD35-EF7863F61CB9}" destId="{D1C68816-1E0D-4430-B957-A4EBD7E470AB}" srcOrd="2" destOrd="0" presId="urn:microsoft.com/office/officeart/2005/8/layout/vList4"/>
    <dgm:cxn modelId="{B06BC90A-8D04-4054-A279-B363610EA8A6}" type="presParOf" srcId="{7898E751-E8DE-4D9F-9A17-5F6D78C0A15D}" destId="{810A9975-8F4C-4ED2-B6D3-9E26C4F19488}" srcOrd="1" destOrd="0" presId="urn:microsoft.com/office/officeart/2005/8/layout/vList4"/>
    <dgm:cxn modelId="{FD585958-B41E-4E58-A6D9-CECB68D4C430}" type="presParOf" srcId="{7898E751-E8DE-4D9F-9A17-5F6D78C0A15D}" destId="{59ABFDC4-F460-4D3E-BFCE-FB2C3AFEB00A}" srcOrd="2" destOrd="0" presId="urn:microsoft.com/office/officeart/2005/8/layout/vList4"/>
    <dgm:cxn modelId="{E5C464C2-FD15-47A8-AC42-BA0B141DD8EF}" type="presParOf" srcId="{59ABFDC4-F460-4D3E-BFCE-FB2C3AFEB00A}" destId="{1D55F42B-CF72-46D9-AEAC-ECBF98C3DC62}" srcOrd="0" destOrd="0" presId="urn:microsoft.com/office/officeart/2005/8/layout/vList4"/>
    <dgm:cxn modelId="{85796B1B-9E4C-4546-8CCC-850B42BCF182}" type="presParOf" srcId="{59ABFDC4-F460-4D3E-BFCE-FB2C3AFEB00A}" destId="{2BBE650C-1566-42BE-B743-A121D1E5E262}" srcOrd="1" destOrd="0" presId="urn:microsoft.com/office/officeart/2005/8/layout/vList4"/>
    <dgm:cxn modelId="{83CA464F-92BB-421F-8CD5-062283CE15B1}" type="presParOf" srcId="{59ABFDC4-F460-4D3E-BFCE-FB2C3AFEB00A}" destId="{3148B9DE-12FB-43EE-ABA6-3B3F1C33DD69}" srcOrd="2" destOrd="0" presId="urn:microsoft.com/office/officeart/2005/8/layout/vList4"/>
    <dgm:cxn modelId="{7202650E-D239-4582-B735-0DE92D60EE8F}" type="presParOf" srcId="{7898E751-E8DE-4D9F-9A17-5F6D78C0A15D}" destId="{5F17FF16-D0F8-479C-BAB9-FF3E29E23C64}" srcOrd="3" destOrd="0" presId="urn:microsoft.com/office/officeart/2005/8/layout/vList4"/>
    <dgm:cxn modelId="{2016A2F9-E9B9-405F-BF5A-743D9BC2C64F}" type="presParOf" srcId="{7898E751-E8DE-4D9F-9A17-5F6D78C0A15D}" destId="{09C5108F-2B00-4708-BAF8-5F7085C34ECC}" srcOrd="4" destOrd="0" presId="urn:microsoft.com/office/officeart/2005/8/layout/vList4"/>
    <dgm:cxn modelId="{09A6C3B7-3F35-4A70-8125-EE60CBC7BB97}" type="presParOf" srcId="{09C5108F-2B00-4708-BAF8-5F7085C34ECC}" destId="{57F9C28C-BEE0-4FF3-B52A-1D891B3661C1}" srcOrd="0" destOrd="0" presId="urn:microsoft.com/office/officeart/2005/8/layout/vList4"/>
    <dgm:cxn modelId="{32ABCDC9-369D-4D58-A99A-8F8384860555}" type="presParOf" srcId="{09C5108F-2B00-4708-BAF8-5F7085C34ECC}" destId="{32D62886-4B7A-4EBC-86D1-E1985A7226D2}" srcOrd="1" destOrd="0" presId="urn:microsoft.com/office/officeart/2005/8/layout/vList4"/>
    <dgm:cxn modelId="{8DFAF422-1B56-4E2E-B2DF-BD64AA5B567A}" type="presParOf" srcId="{09C5108F-2B00-4708-BAF8-5F7085C34ECC}" destId="{7D755487-15D9-45DD-8DDE-CC377326030D}" srcOrd="2" destOrd="0" presId="urn:microsoft.com/office/officeart/2005/8/layout/vList4"/>
    <dgm:cxn modelId="{6DF20C7E-CFD0-40D1-8938-A4099E340AA4}" type="presParOf" srcId="{7898E751-E8DE-4D9F-9A17-5F6D78C0A15D}" destId="{AAA09390-A734-4F8E-8F4C-CABB97A108C7}" srcOrd="5" destOrd="0" presId="urn:microsoft.com/office/officeart/2005/8/layout/vList4"/>
    <dgm:cxn modelId="{A4974349-EFCD-4BF2-A76C-51AF4A7F496A}" type="presParOf" srcId="{7898E751-E8DE-4D9F-9A17-5F6D78C0A15D}" destId="{BE799E15-49F0-4809-B063-8B27E170B6EC}" srcOrd="6" destOrd="0" presId="urn:microsoft.com/office/officeart/2005/8/layout/vList4"/>
    <dgm:cxn modelId="{38E53F30-B0BF-491E-96C8-D28F93755BD7}" type="presParOf" srcId="{BE799E15-49F0-4809-B063-8B27E170B6EC}" destId="{66A67AE6-BC48-471C-98DD-82E8D02BFCDF}" srcOrd="0" destOrd="0" presId="urn:microsoft.com/office/officeart/2005/8/layout/vList4"/>
    <dgm:cxn modelId="{0F63B905-6C0B-458A-94BA-7A2E0BB77A1E}" type="presParOf" srcId="{BE799E15-49F0-4809-B063-8B27E170B6EC}" destId="{06D37DB2-7D07-413C-817D-969225569417}" srcOrd="1" destOrd="0" presId="urn:microsoft.com/office/officeart/2005/8/layout/vList4"/>
    <dgm:cxn modelId="{03A461B2-E3F6-45BC-B839-12A2F04BA5A0}" type="presParOf" srcId="{BE799E15-49F0-4809-B063-8B27E170B6EC}" destId="{B6A3153B-7A4E-4911-91E5-F27A69D5892B}" srcOrd="2" destOrd="0" presId="urn:microsoft.com/office/officeart/2005/8/layout/vList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51D1E52-6150-4825-9FC4-F05832D7797F}" type="doc">
      <dgm:prSet loTypeId="urn:microsoft.com/office/officeart/2005/8/layout/vList4" loCatId="list" qsTypeId="urn:microsoft.com/office/officeart/2005/8/quickstyle/3d1#3" qsCatId="3D" csTypeId="urn:microsoft.com/office/officeart/2005/8/colors/accent1_2#4" csCatId="accent1" phldr="1"/>
      <dgm:spPr/>
      <dgm:t>
        <a:bodyPr/>
        <a:lstStyle/>
        <a:p>
          <a:endParaRPr lang="en-US"/>
        </a:p>
      </dgm:t>
    </dgm:pt>
    <dgm:pt modelId="{944BD1B0-910E-4BB0-B1AD-AC9AB8CD18E9}">
      <dgm:prSet phldrT="[Text]"/>
      <dgm:spPr/>
      <dgm:t>
        <a:bodyPr/>
        <a:lstStyle/>
        <a:p>
          <a:r>
            <a:rPr lang="en-US" dirty="0"/>
            <a:t>What is Early Utility Accommodation (EUA)?</a:t>
          </a:r>
        </a:p>
      </dgm:t>
    </dgm:pt>
    <dgm:pt modelId="{E6CA263A-762B-4F4B-9763-B5F69BAA7C6D}" type="parTrans" cxnId="{61B2E33C-7450-41EC-834F-4E4441AB8FDF}">
      <dgm:prSet/>
      <dgm:spPr/>
      <dgm:t>
        <a:bodyPr/>
        <a:lstStyle/>
        <a:p>
          <a:endParaRPr lang="en-US"/>
        </a:p>
      </dgm:t>
    </dgm:pt>
    <dgm:pt modelId="{01786EF1-E0AC-4FB1-BB64-A0FD3E1D6B35}" type="sibTrans" cxnId="{61B2E33C-7450-41EC-834F-4E4441AB8FDF}">
      <dgm:prSet/>
      <dgm:spPr/>
      <dgm:t>
        <a:bodyPr/>
        <a:lstStyle/>
        <a:p>
          <a:endParaRPr lang="en-US"/>
        </a:p>
      </dgm:t>
    </dgm:pt>
    <dgm:pt modelId="{7898E751-E8DE-4D9F-9A17-5F6D78C0A15D}" type="pres">
      <dgm:prSet presAssocID="{151D1E52-6150-4825-9FC4-F05832D7797F}" presName="linear" presStyleCnt="0">
        <dgm:presLayoutVars>
          <dgm:dir/>
          <dgm:resizeHandles val="exact"/>
        </dgm:presLayoutVars>
      </dgm:prSet>
      <dgm:spPr/>
    </dgm:pt>
    <dgm:pt modelId="{D13C2069-F078-489B-BD35-EF7863F61CB9}" type="pres">
      <dgm:prSet presAssocID="{944BD1B0-910E-4BB0-B1AD-AC9AB8CD18E9}" presName="comp" presStyleCnt="0"/>
      <dgm:spPr/>
    </dgm:pt>
    <dgm:pt modelId="{49D8CAD5-C208-4463-ADEC-8422EDBBD570}" type="pres">
      <dgm:prSet presAssocID="{944BD1B0-910E-4BB0-B1AD-AC9AB8CD18E9}" presName="box" presStyleLbl="node1" presStyleIdx="0" presStyleCnt="1"/>
      <dgm:spPr/>
    </dgm:pt>
    <dgm:pt modelId="{B107ACD5-139B-4AB6-BB77-A66A6A8957F6}" type="pres">
      <dgm:prSet presAssocID="{944BD1B0-910E-4BB0-B1AD-AC9AB8CD18E9}" presName="img" presStyleLbl="fgImgPlace1" presStyleIdx="0" presStyleCnt="1"/>
      <dgm:spPr>
        <a:blipFill>
          <a:blip xmlns:r="http://schemas.openxmlformats.org/officeDocument/2006/relationships" r:embed="rId1"/>
          <a:srcRect/>
          <a:stretch>
            <a:fillRect l="-1000" r="-1000"/>
          </a:stretch>
        </a:blipFill>
      </dgm:spPr>
      <dgm:extLst>
        <a:ext uri="{E40237B7-FDA0-4F09-8148-C483321AD2D9}">
          <dgm14:cNvPr xmlns:dgm14="http://schemas.microsoft.com/office/drawing/2010/diagram" id="0" name="" descr="Hand with a gavel"/>
        </a:ext>
      </dgm:extLst>
    </dgm:pt>
    <dgm:pt modelId="{D1C68816-1E0D-4430-B957-A4EBD7E470AB}" type="pres">
      <dgm:prSet presAssocID="{944BD1B0-910E-4BB0-B1AD-AC9AB8CD18E9}" presName="text" presStyleLbl="node1" presStyleIdx="0" presStyleCnt="1">
        <dgm:presLayoutVars>
          <dgm:bulletEnabled val="1"/>
        </dgm:presLayoutVars>
      </dgm:prSet>
      <dgm:spPr/>
    </dgm:pt>
  </dgm:ptLst>
  <dgm:cxnLst>
    <dgm:cxn modelId="{61B2E33C-7450-41EC-834F-4E4441AB8FDF}" srcId="{151D1E52-6150-4825-9FC4-F05832D7797F}" destId="{944BD1B0-910E-4BB0-B1AD-AC9AB8CD18E9}" srcOrd="0" destOrd="0" parTransId="{E6CA263A-762B-4F4B-9763-B5F69BAA7C6D}" sibTransId="{01786EF1-E0AC-4FB1-BB64-A0FD3E1D6B35}"/>
    <dgm:cxn modelId="{C543C670-7317-41BC-BBED-8F97C0460EE2}" type="presOf" srcId="{151D1E52-6150-4825-9FC4-F05832D7797F}" destId="{7898E751-E8DE-4D9F-9A17-5F6D78C0A15D}" srcOrd="0" destOrd="0" presId="urn:microsoft.com/office/officeart/2005/8/layout/vList4"/>
    <dgm:cxn modelId="{02AA5B79-9047-461C-B480-F41BD0CBBABF}" type="presOf" srcId="{944BD1B0-910E-4BB0-B1AD-AC9AB8CD18E9}" destId="{D1C68816-1E0D-4430-B957-A4EBD7E470AB}" srcOrd="1" destOrd="0" presId="urn:microsoft.com/office/officeart/2005/8/layout/vList4"/>
    <dgm:cxn modelId="{94F3FFF9-5DF6-44A8-BD1E-937BCF67611E}" type="presOf" srcId="{944BD1B0-910E-4BB0-B1AD-AC9AB8CD18E9}" destId="{49D8CAD5-C208-4463-ADEC-8422EDBBD570}" srcOrd="0" destOrd="0" presId="urn:microsoft.com/office/officeart/2005/8/layout/vList4"/>
    <dgm:cxn modelId="{CF5E9960-D647-4420-AE62-ED736E1E2A89}" type="presParOf" srcId="{7898E751-E8DE-4D9F-9A17-5F6D78C0A15D}" destId="{D13C2069-F078-489B-BD35-EF7863F61CB9}" srcOrd="0" destOrd="0" presId="urn:microsoft.com/office/officeart/2005/8/layout/vList4"/>
    <dgm:cxn modelId="{7A9B0DB2-3123-4A8F-97BD-9F8F64753E18}" type="presParOf" srcId="{D13C2069-F078-489B-BD35-EF7863F61CB9}" destId="{49D8CAD5-C208-4463-ADEC-8422EDBBD570}" srcOrd="0" destOrd="0" presId="urn:microsoft.com/office/officeart/2005/8/layout/vList4"/>
    <dgm:cxn modelId="{0F5F42CB-89D1-48DA-A58F-319137A3E18C}" type="presParOf" srcId="{D13C2069-F078-489B-BD35-EF7863F61CB9}" destId="{B107ACD5-139B-4AB6-BB77-A66A6A8957F6}" srcOrd="1" destOrd="0" presId="urn:microsoft.com/office/officeart/2005/8/layout/vList4"/>
    <dgm:cxn modelId="{79AF695A-AC0A-4A01-B2E1-0AC8ACFC72B7}" type="presParOf" srcId="{D13C2069-F078-489B-BD35-EF7863F61CB9}" destId="{D1C68816-1E0D-4430-B957-A4EBD7E470AB}" srcOrd="2" destOrd="0" presId="urn:microsoft.com/office/officeart/2005/8/layout/vList4"/>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F3D5960-4211-4BBB-9E32-FECF4FDE1EDA}" type="doc">
      <dgm:prSet loTypeId="urn:microsoft.com/office/officeart/2005/8/layout/hierarchy4" loCatId="list" qsTypeId="urn:microsoft.com/office/officeart/2005/8/quickstyle/3d1#4" qsCatId="3D" csTypeId="urn:microsoft.com/office/officeart/2005/8/colors/accent1_2#5" csCatId="accent1" phldr="1"/>
      <dgm:spPr/>
      <dgm:t>
        <a:bodyPr/>
        <a:lstStyle/>
        <a:p>
          <a:endParaRPr lang="en-US"/>
        </a:p>
      </dgm:t>
    </dgm:pt>
    <dgm:pt modelId="{D8B6B7C5-57FC-4BB3-B919-6ABB4853909B}">
      <dgm:prSet phldrT="[Text]"/>
      <dgm:spPr>
        <a:gradFill rotWithShape="0">
          <a:gsLst>
            <a:gs pos="0">
              <a:schemeClr val="tx1"/>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gradFill>
      </dgm:spPr>
      <dgm:t>
        <a:bodyPr/>
        <a:lstStyle/>
        <a:p>
          <a:r>
            <a:rPr lang="en-US" dirty="0"/>
            <a:t>EUA is:</a:t>
          </a:r>
        </a:p>
      </dgm:t>
    </dgm:pt>
    <dgm:pt modelId="{2ED45689-8D66-47F1-B0DE-42E849B65371}" type="parTrans" cxnId="{208A6294-49B5-46A9-ACC5-AA9C5368A138}">
      <dgm:prSet/>
      <dgm:spPr/>
      <dgm:t>
        <a:bodyPr/>
        <a:lstStyle/>
        <a:p>
          <a:endParaRPr lang="en-US"/>
        </a:p>
      </dgm:t>
    </dgm:pt>
    <dgm:pt modelId="{70D2FD91-E71B-406A-B4CF-2362095F1FA5}" type="sibTrans" cxnId="{208A6294-49B5-46A9-ACC5-AA9C5368A138}">
      <dgm:prSet/>
      <dgm:spPr/>
      <dgm:t>
        <a:bodyPr/>
        <a:lstStyle/>
        <a:p>
          <a:endParaRPr lang="en-US"/>
        </a:p>
      </dgm:t>
    </dgm:pt>
    <dgm:pt modelId="{C030AD42-29E4-4202-83C3-DCE99CD9F35A}">
      <dgm:prSet/>
      <dgm:spPr/>
      <dgm:t>
        <a:bodyPr/>
        <a:lstStyle/>
        <a:p>
          <a:pPr>
            <a:buFont typeface="+mj-lt"/>
            <a:buAutoNum type="arabicPeriod"/>
          </a:pPr>
          <a:r>
            <a:rPr lang="en-US" dirty="0"/>
            <a:t>The work may be </a:t>
          </a:r>
          <a:r>
            <a:rPr lang="en-US" b="1" dirty="0"/>
            <a:t>state funded and federally reimbursed later,</a:t>
          </a:r>
          <a:r>
            <a:rPr lang="en-US" dirty="0"/>
            <a:t> provided a series of conditions are met. </a:t>
          </a:r>
        </a:p>
      </dgm:t>
    </dgm:pt>
    <dgm:pt modelId="{72B8E2FC-A570-42DF-90CA-EB2C1B93B4A8}" type="parTrans" cxnId="{060B8F10-A9A7-40C2-A168-379B8419F462}">
      <dgm:prSet/>
      <dgm:spPr/>
      <dgm:t>
        <a:bodyPr/>
        <a:lstStyle/>
        <a:p>
          <a:endParaRPr lang="en-US"/>
        </a:p>
      </dgm:t>
    </dgm:pt>
    <dgm:pt modelId="{74261AC9-7D46-4C25-A26A-F2E5672057E4}" type="sibTrans" cxnId="{060B8F10-A9A7-40C2-A168-379B8419F462}">
      <dgm:prSet/>
      <dgm:spPr/>
      <dgm:t>
        <a:bodyPr/>
        <a:lstStyle/>
        <a:p>
          <a:endParaRPr lang="en-US"/>
        </a:p>
      </dgm:t>
    </dgm:pt>
    <dgm:pt modelId="{AE407A89-E3A2-46AA-9FB4-C918FBC94FA3}">
      <dgm:prSet phldrT="[Text]"/>
      <dgm:spPr/>
      <dgm:t>
        <a:bodyPr/>
        <a:lstStyle/>
        <a:p>
          <a:pPr>
            <a:buFont typeface="+mj-lt"/>
            <a:buAutoNum type="arabicPeriod"/>
          </a:pPr>
          <a:r>
            <a:rPr lang="en-US" dirty="0"/>
            <a:t>A set of utility focused tasks that can be </a:t>
          </a:r>
          <a:r>
            <a:rPr lang="en-US" b="1" dirty="0"/>
            <a:t>performed in advance of environmental approvals</a:t>
          </a:r>
          <a:r>
            <a:rPr lang="en-US" dirty="0"/>
            <a:t>.</a:t>
          </a:r>
        </a:p>
      </dgm:t>
    </dgm:pt>
    <dgm:pt modelId="{10BD7C21-39E4-4B32-ABED-3B0C4DF0BAFF}" type="parTrans" cxnId="{1420D504-8668-4262-845A-A0C08D398CC2}">
      <dgm:prSet/>
      <dgm:spPr/>
      <dgm:t>
        <a:bodyPr/>
        <a:lstStyle/>
        <a:p>
          <a:endParaRPr lang="en-US"/>
        </a:p>
      </dgm:t>
    </dgm:pt>
    <dgm:pt modelId="{536E6A9C-732E-40AB-9F98-5DCD3B30992E}" type="sibTrans" cxnId="{1420D504-8668-4262-845A-A0C08D398CC2}">
      <dgm:prSet/>
      <dgm:spPr/>
      <dgm:t>
        <a:bodyPr/>
        <a:lstStyle/>
        <a:p>
          <a:endParaRPr lang="en-US"/>
        </a:p>
      </dgm:t>
    </dgm:pt>
    <dgm:pt modelId="{5EB5AC95-75D0-42B1-944C-C0BB354C886B}" type="pres">
      <dgm:prSet presAssocID="{2F3D5960-4211-4BBB-9E32-FECF4FDE1EDA}" presName="Name0" presStyleCnt="0">
        <dgm:presLayoutVars>
          <dgm:chPref val="1"/>
          <dgm:dir/>
          <dgm:animOne val="branch"/>
          <dgm:animLvl val="lvl"/>
          <dgm:resizeHandles/>
        </dgm:presLayoutVars>
      </dgm:prSet>
      <dgm:spPr/>
    </dgm:pt>
    <dgm:pt modelId="{1C9E66A9-213C-4C1F-8404-F05A155E0B69}" type="pres">
      <dgm:prSet presAssocID="{D8B6B7C5-57FC-4BB3-B919-6ABB4853909B}" presName="vertOne" presStyleCnt="0"/>
      <dgm:spPr/>
    </dgm:pt>
    <dgm:pt modelId="{B3C182AC-DE3A-4D58-B002-F51FCEDC83E3}" type="pres">
      <dgm:prSet presAssocID="{D8B6B7C5-57FC-4BB3-B919-6ABB4853909B}" presName="txOne" presStyleLbl="node0" presStyleIdx="0" presStyleCnt="1" custScaleY="25705" custLinFactNeighborY="64985">
        <dgm:presLayoutVars>
          <dgm:chPref val="3"/>
        </dgm:presLayoutVars>
      </dgm:prSet>
      <dgm:spPr/>
    </dgm:pt>
    <dgm:pt modelId="{A61A6F64-C5FF-4065-8CB4-6F6CCB3986F9}" type="pres">
      <dgm:prSet presAssocID="{D8B6B7C5-57FC-4BB3-B919-6ABB4853909B}" presName="parTransOne" presStyleCnt="0"/>
      <dgm:spPr/>
    </dgm:pt>
    <dgm:pt modelId="{D940BD3A-E39C-4DD8-B0BF-CF919977D3F0}" type="pres">
      <dgm:prSet presAssocID="{D8B6B7C5-57FC-4BB3-B919-6ABB4853909B}" presName="horzOne" presStyleCnt="0"/>
      <dgm:spPr/>
    </dgm:pt>
    <dgm:pt modelId="{F55B26E3-D674-4394-84AD-2BAEC4E8DE58}" type="pres">
      <dgm:prSet presAssocID="{AE407A89-E3A2-46AA-9FB4-C918FBC94FA3}" presName="vertTwo" presStyleCnt="0"/>
      <dgm:spPr/>
    </dgm:pt>
    <dgm:pt modelId="{20858F82-0855-46EC-8C12-57F49DFBFBA3}" type="pres">
      <dgm:prSet presAssocID="{AE407A89-E3A2-46AA-9FB4-C918FBC94FA3}" presName="txTwo" presStyleLbl="node2" presStyleIdx="0" presStyleCnt="2">
        <dgm:presLayoutVars>
          <dgm:chPref val="3"/>
        </dgm:presLayoutVars>
      </dgm:prSet>
      <dgm:spPr/>
    </dgm:pt>
    <dgm:pt modelId="{DD6F36CE-6154-4702-AE39-35F27FE5BAA5}" type="pres">
      <dgm:prSet presAssocID="{AE407A89-E3A2-46AA-9FB4-C918FBC94FA3}" presName="horzTwo" presStyleCnt="0"/>
      <dgm:spPr/>
    </dgm:pt>
    <dgm:pt modelId="{47F50B31-2F70-4E93-8CEC-65ED9ADE0373}" type="pres">
      <dgm:prSet presAssocID="{536E6A9C-732E-40AB-9F98-5DCD3B30992E}" presName="sibSpaceTwo" presStyleCnt="0"/>
      <dgm:spPr/>
    </dgm:pt>
    <dgm:pt modelId="{16C29CD3-48C2-4724-A52F-C3CF4EE75E49}" type="pres">
      <dgm:prSet presAssocID="{C030AD42-29E4-4202-83C3-DCE99CD9F35A}" presName="vertTwo" presStyleCnt="0"/>
      <dgm:spPr/>
    </dgm:pt>
    <dgm:pt modelId="{F0E1B21B-9797-4242-8250-7A4D46766826}" type="pres">
      <dgm:prSet presAssocID="{C030AD42-29E4-4202-83C3-DCE99CD9F35A}" presName="txTwo" presStyleLbl="node2" presStyleIdx="1" presStyleCnt="2">
        <dgm:presLayoutVars>
          <dgm:chPref val="3"/>
        </dgm:presLayoutVars>
      </dgm:prSet>
      <dgm:spPr/>
    </dgm:pt>
    <dgm:pt modelId="{38638C80-0A85-410D-BBB4-C4EC46DE6100}" type="pres">
      <dgm:prSet presAssocID="{C030AD42-29E4-4202-83C3-DCE99CD9F35A}" presName="horzTwo" presStyleCnt="0"/>
      <dgm:spPr/>
    </dgm:pt>
  </dgm:ptLst>
  <dgm:cxnLst>
    <dgm:cxn modelId="{336C5502-D551-4F2B-B681-706DF3175976}" type="presOf" srcId="{C030AD42-29E4-4202-83C3-DCE99CD9F35A}" destId="{F0E1B21B-9797-4242-8250-7A4D46766826}" srcOrd="0" destOrd="0" presId="urn:microsoft.com/office/officeart/2005/8/layout/hierarchy4"/>
    <dgm:cxn modelId="{1420D504-8668-4262-845A-A0C08D398CC2}" srcId="{D8B6B7C5-57FC-4BB3-B919-6ABB4853909B}" destId="{AE407A89-E3A2-46AA-9FB4-C918FBC94FA3}" srcOrd="0" destOrd="0" parTransId="{10BD7C21-39E4-4B32-ABED-3B0C4DF0BAFF}" sibTransId="{536E6A9C-732E-40AB-9F98-5DCD3B30992E}"/>
    <dgm:cxn modelId="{060B8F10-A9A7-40C2-A168-379B8419F462}" srcId="{D8B6B7C5-57FC-4BB3-B919-6ABB4853909B}" destId="{C030AD42-29E4-4202-83C3-DCE99CD9F35A}" srcOrd="1" destOrd="0" parTransId="{72B8E2FC-A570-42DF-90CA-EB2C1B93B4A8}" sibTransId="{74261AC9-7D46-4C25-A26A-F2E5672057E4}"/>
    <dgm:cxn modelId="{EFCF4B6F-3EBD-4344-BDC6-1D19316AD171}" type="presOf" srcId="{D8B6B7C5-57FC-4BB3-B919-6ABB4853909B}" destId="{B3C182AC-DE3A-4D58-B002-F51FCEDC83E3}" srcOrd="0" destOrd="0" presId="urn:microsoft.com/office/officeart/2005/8/layout/hierarchy4"/>
    <dgm:cxn modelId="{EE9F6656-FA60-4C7A-A4E5-4690F137568A}" type="presOf" srcId="{AE407A89-E3A2-46AA-9FB4-C918FBC94FA3}" destId="{20858F82-0855-46EC-8C12-57F49DFBFBA3}" srcOrd="0" destOrd="0" presId="urn:microsoft.com/office/officeart/2005/8/layout/hierarchy4"/>
    <dgm:cxn modelId="{208A6294-49B5-46A9-ACC5-AA9C5368A138}" srcId="{2F3D5960-4211-4BBB-9E32-FECF4FDE1EDA}" destId="{D8B6B7C5-57FC-4BB3-B919-6ABB4853909B}" srcOrd="0" destOrd="0" parTransId="{2ED45689-8D66-47F1-B0DE-42E849B65371}" sibTransId="{70D2FD91-E71B-406A-B4CF-2362095F1FA5}"/>
    <dgm:cxn modelId="{01178EB1-096B-44C0-A923-A362EE5E1CE1}" type="presOf" srcId="{2F3D5960-4211-4BBB-9E32-FECF4FDE1EDA}" destId="{5EB5AC95-75D0-42B1-944C-C0BB354C886B}" srcOrd="0" destOrd="0" presId="urn:microsoft.com/office/officeart/2005/8/layout/hierarchy4"/>
    <dgm:cxn modelId="{71E45139-CF00-434E-9AAD-CED522B5C75F}" type="presParOf" srcId="{5EB5AC95-75D0-42B1-944C-C0BB354C886B}" destId="{1C9E66A9-213C-4C1F-8404-F05A155E0B69}" srcOrd="0" destOrd="0" presId="urn:microsoft.com/office/officeart/2005/8/layout/hierarchy4"/>
    <dgm:cxn modelId="{5100E897-E896-4C0C-A09E-A2F314E235B9}" type="presParOf" srcId="{1C9E66A9-213C-4C1F-8404-F05A155E0B69}" destId="{B3C182AC-DE3A-4D58-B002-F51FCEDC83E3}" srcOrd="0" destOrd="0" presId="urn:microsoft.com/office/officeart/2005/8/layout/hierarchy4"/>
    <dgm:cxn modelId="{C8FA1A34-1429-4D5C-9706-F90560A7C7CF}" type="presParOf" srcId="{1C9E66A9-213C-4C1F-8404-F05A155E0B69}" destId="{A61A6F64-C5FF-4065-8CB4-6F6CCB3986F9}" srcOrd="1" destOrd="0" presId="urn:microsoft.com/office/officeart/2005/8/layout/hierarchy4"/>
    <dgm:cxn modelId="{17F7C5F6-1C4D-40A4-A815-8EEDA3CD843D}" type="presParOf" srcId="{1C9E66A9-213C-4C1F-8404-F05A155E0B69}" destId="{D940BD3A-E39C-4DD8-B0BF-CF919977D3F0}" srcOrd="2" destOrd="0" presId="urn:microsoft.com/office/officeart/2005/8/layout/hierarchy4"/>
    <dgm:cxn modelId="{D4910130-084F-47A7-B60D-B6A8C3B8F700}" type="presParOf" srcId="{D940BD3A-E39C-4DD8-B0BF-CF919977D3F0}" destId="{F55B26E3-D674-4394-84AD-2BAEC4E8DE58}" srcOrd="0" destOrd="0" presId="urn:microsoft.com/office/officeart/2005/8/layout/hierarchy4"/>
    <dgm:cxn modelId="{CA20940F-5EDD-4EEF-9CB4-A90CE5D89969}" type="presParOf" srcId="{F55B26E3-D674-4394-84AD-2BAEC4E8DE58}" destId="{20858F82-0855-46EC-8C12-57F49DFBFBA3}" srcOrd="0" destOrd="0" presId="urn:microsoft.com/office/officeart/2005/8/layout/hierarchy4"/>
    <dgm:cxn modelId="{2C23CE46-5274-47C2-A8EB-6BAF284C6897}" type="presParOf" srcId="{F55B26E3-D674-4394-84AD-2BAEC4E8DE58}" destId="{DD6F36CE-6154-4702-AE39-35F27FE5BAA5}" srcOrd="1" destOrd="0" presId="urn:microsoft.com/office/officeart/2005/8/layout/hierarchy4"/>
    <dgm:cxn modelId="{FC2AB50D-0536-4C40-9688-EAFEC44927A9}" type="presParOf" srcId="{D940BD3A-E39C-4DD8-B0BF-CF919977D3F0}" destId="{47F50B31-2F70-4E93-8CEC-65ED9ADE0373}" srcOrd="1" destOrd="0" presId="urn:microsoft.com/office/officeart/2005/8/layout/hierarchy4"/>
    <dgm:cxn modelId="{45DF210E-6A02-4BFD-A293-397BFB1DA5D9}" type="presParOf" srcId="{D940BD3A-E39C-4DD8-B0BF-CF919977D3F0}" destId="{16C29CD3-48C2-4724-A52F-C3CF4EE75E49}" srcOrd="2" destOrd="0" presId="urn:microsoft.com/office/officeart/2005/8/layout/hierarchy4"/>
    <dgm:cxn modelId="{75A1B92F-FBC4-4FF9-9CCF-524362AE0336}" type="presParOf" srcId="{16C29CD3-48C2-4724-A52F-C3CF4EE75E49}" destId="{F0E1B21B-9797-4242-8250-7A4D46766826}" srcOrd="0" destOrd="0" presId="urn:microsoft.com/office/officeart/2005/8/layout/hierarchy4"/>
    <dgm:cxn modelId="{F48FE39C-F579-42B5-88AE-77CB63FD94C1}" type="presParOf" srcId="{16C29CD3-48C2-4724-A52F-C3CF4EE75E49}" destId="{38638C80-0A85-410D-BBB4-C4EC46DE6100}" srcOrd="1" destOrd="0" presId="urn:microsoft.com/office/officeart/2005/8/layout/hierarchy4"/>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D92DF77-6CD4-46CD-8D5F-0B59AF227A68}" type="doc">
      <dgm:prSet loTypeId="urn:microsoft.com/office/officeart/2005/8/layout/list1" loCatId="list" qsTypeId="urn:microsoft.com/office/officeart/2005/8/quickstyle/3d1#5" qsCatId="3D" csTypeId="urn:microsoft.com/office/officeart/2005/8/colors/accent1_2#6" csCatId="accent1" phldr="1"/>
      <dgm:spPr/>
      <dgm:t>
        <a:bodyPr/>
        <a:lstStyle/>
        <a:p>
          <a:endParaRPr lang="en-US"/>
        </a:p>
      </dgm:t>
    </dgm:pt>
    <dgm:pt modelId="{B4D0AD2A-615F-4369-BC8C-B175850DF190}">
      <dgm:prSet phldrT="[Text]"/>
      <dgm:spPr/>
      <dgm:t>
        <a:bodyPr/>
        <a:lstStyle/>
        <a:p>
          <a:r>
            <a:rPr lang="en-US" dirty="0"/>
            <a:t>EUA Scope:</a:t>
          </a:r>
        </a:p>
      </dgm:t>
    </dgm:pt>
    <dgm:pt modelId="{765ADEEB-0DBA-44DB-97D8-77BB098DA1A6}" type="parTrans" cxnId="{7D329F4F-6411-4CF2-B33E-2D9F41E35F8D}">
      <dgm:prSet/>
      <dgm:spPr/>
      <dgm:t>
        <a:bodyPr/>
        <a:lstStyle/>
        <a:p>
          <a:endParaRPr lang="en-US"/>
        </a:p>
      </dgm:t>
    </dgm:pt>
    <dgm:pt modelId="{7B1E91F4-C9A8-42B6-95FC-B5D098B80F37}" type="sibTrans" cxnId="{7D329F4F-6411-4CF2-B33E-2D9F41E35F8D}">
      <dgm:prSet/>
      <dgm:spPr/>
      <dgm:t>
        <a:bodyPr/>
        <a:lstStyle/>
        <a:p>
          <a:endParaRPr lang="en-US"/>
        </a:p>
      </dgm:t>
    </dgm:pt>
    <dgm:pt modelId="{9FDC533E-CA99-4F59-BA7F-E1F748360578}">
      <dgm:prSet/>
      <dgm:spPr/>
      <dgm:t>
        <a:bodyPr/>
        <a:lstStyle/>
        <a:p>
          <a:pPr>
            <a:buFont typeface="+mj-lt"/>
            <a:buAutoNum type="arabicPeriod"/>
          </a:pPr>
          <a:r>
            <a:rPr lang="en-US" dirty="0"/>
            <a:t>Utility Coordination Services</a:t>
          </a:r>
        </a:p>
      </dgm:t>
    </dgm:pt>
    <dgm:pt modelId="{5528E2F5-E6F1-4839-B85B-EB68A9D9A4AB}" type="parTrans" cxnId="{E60A3F91-9A6E-4ADC-9EE3-B61318E501C8}">
      <dgm:prSet/>
      <dgm:spPr/>
      <dgm:t>
        <a:bodyPr/>
        <a:lstStyle/>
        <a:p>
          <a:endParaRPr lang="en-US"/>
        </a:p>
      </dgm:t>
    </dgm:pt>
    <dgm:pt modelId="{B071BFCD-A761-4571-8F7B-5E6A256ADE9C}" type="sibTrans" cxnId="{E60A3F91-9A6E-4ADC-9EE3-B61318E501C8}">
      <dgm:prSet/>
      <dgm:spPr/>
      <dgm:t>
        <a:bodyPr/>
        <a:lstStyle/>
        <a:p>
          <a:endParaRPr lang="en-US"/>
        </a:p>
      </dgm:t>
    </dgm:pt>
    <dgm:pt modelId="{6B7B4AF9-ADE3-4DCC-B157-A7627FC0790D}">
      <dgm:prSet/>
      <dgm:spPr/>
      <dgm:t>
        <a:bodyPr/>
        <a:lstStyle/>
        <a:p>
          <a:pPr>
            <a:buFont typeface="+mj-lt"/>
            <a:buAutoNum type="arabicPeriod"/>
          </a:pPr>
          <a:r>
            <a:rPr lang="en-US" dirty="0"/>
            <a:t>Specialty Material Acquisition</a:t>
          </a:r>
        </a:p>
      </dgm:t>
    </dgm:pt>
    <dgm:pt modelId="{83F0EF96-D155-4B73-8DDA-8A0D0DB8C10A}" type="parTrans" cxnId="{8218A8B5-2E70-4E32-8400-2FC26130265B}">
      <dgm:prSet/>
      <dgm:spPr/>
      <dgm:t>
        <a:bodyPr/>
        <a:lstStyle/>
        <a:p>
          <a:endParaRPr lang="en-US"/>
        </a:p>
      </dgm:t>
    </dgm:pt>
    <dgm:pt modelId="{5E61FE5D-CE3A-4C31-A7AD-2FEE05DE6BE7}" type="sibTrans" cxnId="{8218A8B5-2E70-4E32-8400-2FC26130265B}">
      <dgm:prSet/>
      <dgm:spPr/>
      <dgm:t>
        <a:bodyPr/>
        <a:lstStyle/>
        <a:p>
          <a:endParaRPr lang="en-US"/>
        </a:p>
      </dgm:t>
    </dgm:pt>
    <dgm:pt modelId="{C3CB1D42-EF7C-4AAF-B4DB-16F475FE2E28}">
      <dgm:prSet/>
      <dgm:spPr/>
      <dgm:t>
        <a:bodyPr/>
        <a:lstStyle/>
        <a:p>
          <a:pPr>
            <a:buFont typeface="+mj-lt"/>
            <a:buAutoNum type="arabicPeriod"/>
          </a:pPr>
          <a:r>
            <a:rPr lang="en-US" dirty="0"/>
            <a:t>Utility Relocation Construction</a:t>
          </a:r>
        </a:p>
      </dgm:t>
    </dgm:pt>
    <dgm:pt modelId="{145D70A5-A3EC-4E9A-B2A9-B719F89FFF05}" type="parTrans" cxnId="{7D90B367-D7BD-49AA-A1DE-F9684E3C1977}">
      <dgm:prSet/>
      <dgm:spPr/>
      <dgm:t>
        <a:bodyPr/>
        <a:lstStyle/>
        <a:p>
          <a:endParaRPr lang="en-US"/>
        </a:p>
      </dgm:t>
    </dgm:pt>
    <dgm:pt modelId="{45DBD104-5EB0-4215-A64D-CA8D4A6BF7F2}" type="sibTrans" cxnId="{7D90B367-D7BD-49AA-A1DE-F9684E3C1977}">
      <dgm:prSet/>
      <dgm:spPr/>
      <dgm:t>
        <a:bodyPr/>
        <a:lstStyle/>
        <a:p>
          <a:endParaRPr lang="en-US"/>
        </a:p>
      </dgm:t>
    </dgm:pt>
    <dgm:pt modelId="{9767D08C-EBC4-4017-BE65-61C5AD7EF420}">
      <dgm:prSet phldrT="[Text]"/>
      <dgm:spPr/>
      <dgm:t>
        <a:bodyPr/>
        <a:lstStyle/>
        <a:p>
          <a:pPr>
            <a:buFont typeface="+mj-lt"/>
            <a:buAutoNum type="arabicPeriod"/>
          </a:pPr>
          <a:r>
            <a:rPr lang="en-US" dirty="0"/>
            <a:t>Utility Design Services</a:t>
          </a:r>
        </a:p>
      </dgm:t>
    </dgm:pt>
    <dgm:pt modelId="{DCEEB253-B719-449D-B9FB-4D20AB6267E0}" type="parTrans" cxnId="{E66FF388-0C83-4049-87AB-416B3B70048A}">
      <dgm:prSet/>
      <dgm:spPr/>
      <dgm:t>
        <a:bodyPr/>
        <a:lstStyle/>
        <a:p>
          <a:endParaRPr lang="en-US"/>
        </a:p>
      </dgm:t>
    </dgm:pt>
    <dgm:pt modelId="{1936D167-6B97-4780-91DD-048BF63B4F84}" type="sibTrans" cxnId="{E66FF388-0C83-4049-87AB-416B3B70048A}">
      <dgm:prSet/>
      <dgm:spPr/>
      <dgm:t>
        <a:bodyPr/>
        <a:lstStyle/>
        <a:p>
          <a:endParaRPr lang="en-US"/>
        </a:p>
      </dgm:t>
    </dgm:pt>
    <dgm:pt modelId="{C40CB772-1093-492F-9AF7-B8D8578671BA}" type="pres">
      <dgm:prSet presAssocID="{AD92DF77-6CD4-46CD-8D5F-0B59AF227A68}" presName="linear" presStyleCnt="0">
        <dgm:presLayoutVars>
          <dgm:dir/>
          <dgm:animLvl val="lvl"/>
          <dgm:resizeHandles val="exact"/>
        </dgm:presLayoutVars>
      </dgm:prSet>
      <dgm:spPr/>
    </dgm:pt>
    <dgm:pt modelId="{FDAFE451-87EA-4CD1-9847-02F6702F1E43}" type="pres">
      <dgm:prSet presAssocID="{B4D0AD2A-615F-4369-BC8C-B175850DF190}" presName="parentLin" presStyleCnt="0"/>
      <dgm:spPr/>
    </dgm:pt>
    <dgm:pt modelId="{840206AA-30AD-4402-8A6B-6FDFFE0F8F10}" type="pres">
      <dgm:prSet presAssocID="{B4D0AD2A-615F-4369-BC8C-B175850DF190}" presName="parentLeftMargin" presStyleLbl="node1" presStyleIdx="0" presStyleCnt="1"/>
      <dgm:spPr/>
    </dgm:pt>
    <dgm:pt modelId="{5757F1DD-B8E0-4F25-AF6F-826E2CB073A1}" type="pres">
      <dgm:prSet presAssocID="{B4D0AD2A-615F-4369-BC8C-B175850DF190}" presName="parentText" presStyleLbl="node1" presStyleIdx="0" presStyleCnt="1">
        <dgm:presLayoutVars>
          <dgm:chMax val="0"/>
          <dgm:bulletEnabled val="1"/>
        </dgm:presLayoutVars>
      </dgm:prSet>
      <dgm:spPr/>
    </dgm:pt>
    <dgm:pt modelId="{72F1E5B9-E670-4589-8F11-89CAF756094F}" type="pres">
      <dgm:prSet presAssocID="{B4D0AD2A-615F-4369-BC8C-B175850DF190}" presName="negativeSpace" presStyleCnt="0"/>
      <dgm:spPr/>
    </dgm:pt>
    <dgm:pt modelId="{004424E4-AEA2-4A8E-BDF2-6077C22EFEC1}" type="pres">
      <dgm:prSet presAssocID="{B4D0AD2A-615F-4369-BC8C-B175850DF190}" presName="childText" presStyleLbl="conFgAcc1" presStyleIdx="0" presStyleCnt="1">
        <dgm:presLayoutVars>
          <dgm:bulletEnabled val="1"/>
        </dgm:presLayoutVars>
      </dgm:prSet>
      <dgm:spPr/>
    </dgm:pt>
  </dgm:ptLst>
  <dgm:cxnLst>
    <dgm:cxn modelId="{4414B325-B064-410E-B49D-DF798F944BF8}" type="presOf" srcId="{B4D0AD2A-615F-4369-BC8C-B175850DF190}" destId="{840206AA-30AD-4402-8A6B-6FDFFE0F8F10}" srcOrd="0" destOrd="0" presId="urn:microsoft.com/office/officeart/2005/8/layout/list1"/>
    <dgm:cxn modelId="{9CA16B37-CD89-4B37-86B7-17DCFFF15BE0}" type="presOf" srcId="{C3CB1D42-EF7C-4AAF-B4DB-16F475FE2E28}" destId="{004424E4-AEA2-4A8E-BDF2-6077C22EFEC1}" srcOrd="0" destOrd="3" presId="urn:microsoft.com/office/officeart/2005/8/layout/list1"/>
    <dgm:cxn modelId="{7D90B367-D7BD-49AA-A1DE-F9684E3C1977}" srcId="{B4D0AD2A-615F-4369-BC8C-B175850DF190}" destId="{C3CB1D42-EF7C-4AAF-B4DB-16F475FE2E28}" srcOrd="3" destOrd="0" parTransId="{145D70A5-A3EC-4E9A-B2A9-B719F89FFF05}" sibTransId="{45DBD104-5EB0-4215-A64D-CA8D4A6BF7F2}"/>
    <dgm:cxn modelId="{7D329F4F-6411-4CF2-B33E-2D9F41E35F8D}" srcId="{AD92DF77-6CD4-46CD-8D5F-0B59AF227A68}" destId="{B4D0AD2A-615F-4369-BC8C-B175850DF190}" srcOrd="0" destOrd="0" parTransId="{765ADEEB-0DBA-44DB-97D8-77BB098DA1A6}" sibTransId="{7B1E91F4-C9A8-42B6-95FC-B5D098B80F37}"/>
    <dgm:cxn modelId="{5DA8C470-9BEE-42E4-A16C-11B31B832CB9}" type="presOf" srcId="{9FDC533E-CA99-4F59-BA7F-E1F748360578}" destId="{004424E4-AEA2-4A8E-BDF2-6077C22EFEC1}" srcOrd="0" destOrd="1" presId="urn:microsoft.com/office/officeart/2005/8/layout/list1"/>
    <dgm:cxn modelId="{F000797A-516E-4F7E-9AA0-1B2368E63BD0}" type="presOf" srcId="{B4D0AD2A-615F-4369-BC8C-B175850DF190}" destId="{5757F1DD-B8E0-4F25-AF6F-826E2CB073A1}" srcOrd="1" destOrd="0" presId="urn:microsoft.com/office/officeart/2005/8/layout/list1"/>
    <dgm:cxn modelId="{E66FF388-0C83-4049-87AB-416B3B70048A}" srcId="{B4D0AD2A-615F-4369-BC8C-B175850DF190}" destId="{9767D08C-EBC4-4017-BE65-61C5AD7EF420}" srcOrd="0" destOrd="0" parTransId="{DCEEB253-B719-449D-B9FB-4D20AB6267E0}" sibTransId="{1936D167-6B97-4780-91DD-048BF63B4F84}"/>
    <dgm:cxn modelId="{E60A3F91-9A6E-4ADC-9EE3-B61318E501C8}" srcId="{B4D0AD2A-615F-4369-BC8C-B175850DF190}" destId="{9FDC533E-CA99-4F59-BA7F-E1F748360578}" srcOrd="1" destOrd="0" parTransId="{5528E2F5-E6F1-4839-B85B-EB68A9D9A4AB}" sibTransId="{B071BFCD-A761-4571-8F7B-5E6A256ADE9C}"/>
    <dgm:cxn modelId="{8218A8B5-2E70-4E32-8400-2FC26130265B}" srcId="{B4D0AD2A-615F-4369-BC8C-B175850DF190}" destId="{6B7B4AF9-ADE3-4DCC-B157-A7627FC0790D}" srcOrd="2" destOrd="0" parTransId="{83F0EF96-D155-4B73-8DDA-8A0D0DB8C10A}" sibTransId="{5E61FE5D-CE3A-4C31-A7AD-2FEE05DE6BE7}"/>
    <dgm:cxn modelId="{16357CD8-FF13-4115-9CAB-B0F81F0807F6}" type="presOf" srcId="{6B7B4AF9-ADE3-4DCC-B157-A7627FC0790D}" destId="{004424E4-AEA2-4A8E-BDF2-6077C22EFEC1}" srcOrd="0" destOrd="2" presId="urn:microsoft.com/office/officeart/2005/8/layout/list1"/>
    <dgm:cxn modelId="{3EE22CEF-A456-4F41-9721-BC3B1FF4478E}" type="presOf" srcId="{AD92DF77-6CD4-46CD-8D5F-0B59AF227A68}" destId="{C40CB772-1093-492F-9AF7-B8D8578671BA}" srcOrd="0" destOrd="0" presId="urn:microsoft.com/office/officeart/2005/8/layout/list1"/>
    <dgm:cxn modelId="{47A5F4FC-0FA8-49AA-9D0A-DC00B9137E42}" type="presOf" srcId="{9767D08C-EBC4-4017-BE65-61C5AD7EF420}" destId="{004424E4-AEA2-4A8E-BDF2-6077C22EFEC1}" srcOrd="0" destOrd="0" presId="urn:microsoft.com/office/officeart/2005/8/layout/list1"/>
    <dgm:cxn modelId="{7A05C15F-67F5-4420-B8B3-B87F555A3B3F}" type="presParOf" srcId="{C40CB772-1093-492F-9AF7-B8D8578671BA}" destId="{FDAFE451-87EA-4CD1-9847-02F6702F1E43}" srcOrd="0" destOrd="0" presId="urn:microsoft.com/office/officeart/2005/8/layout/list1"/>
    <dgm:cxn modelId="{7C92DBBD-B158-4FED-95C3-DEFAA9B3B1CA}" type="presParOf" srcId="{FDAFE451-87EA-4CD1-9847-02F6702F1E43}" destId="{840206AA-30AD-4402-8A6B-6FDFFE0F8F10}" srcOrd="0" destOrd="0" presId="urn:microsoft.com/office/officeart/2005/8/layout/list1"/>
    <dgm:cxn modelId="{C5725540-386D-45C3-889D-2A0A463C8C88}" type="presParOf" srcId="{FDAFE451-87EA-4CD1-9847-02F6702F1E43}" destId="{5757F1DD-B8E0-4F25-AF6F-826E2CB073A1}" srcOrd="1" destOrd="0" presId="urn:microsoft.com/office/officeart/2005/8/layout/list1"/>
    <dgm:cxn modelId="{E8CC411E-4D06-4D61-AFD3-96EB65039CF2}" type="presParOf" srcId="{C40CB772-1093-492F-9AF7-B8D8578671BA}" destId="{72F1E5B9-E670-4589-8F11-89CAF756094F}" srcOrd="1" destOrd="0" presId="urn:microsoft.com/office/officeart/2005/8/layout/list1"/>
    <dgm:cxn modelId="{E15B1420-7ACA-4B62-A0BD-15EEE0FC407A}" type="presParOf" srcId="{C40CB772-1093-492F-9AF7-B8D8578671BA}" destId="{004424E4-AEA2-4A8E-BDF2-6077C22EFEC1}" srcOrd="2" destOrd="0" presId="urn:microsoft.com/office/officeart/2005/8/layout/lis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FC3BF60-DC5C-4F03-BCDD-CA0CCFE73F47}" type="doc">
      <dgm:prSet loTypeId="urn:diagrams.loki3.com/BracketList" loCatId="list" qsTypeId="urn:microsoft.com/office/officeart/2005/8/quickstyle/3d1#6" qsCatId="3D" csTypeId="urn:microsoft.com/office/officeart/2005/8/colors/accent1_2#7" csCatId="accent1" phldr="1"/>
      <dgm:spPr/>
      <dgm:t>
        <a:bodyPr/>
        <a:lstStyle/>
        <a:p>
          <a:endParaRPr lang="en-US"/>
        </a:p>
      </dgm:t>
    </dgm:pt>
    <dgm:pt modelId="{326E5F54-39B9-45FA-AA02-18900F64DE88}">
      <dgm:prSet phldrT="[Text]"/>
      <dgm:spPr/>
      <dgm:t>
        <a:bodyPr/>
        <a:lstStyle/>
        <a:p>
          <a:pPr algn="ctr"/>
          <a:r>
            <a:rPr lang="en-US" dirty="0"/>
            <a:t>Project Requirements</a:t>
          </a:r>
        </a:p>
      </dgm:t>
    </dgm:pt>
    <dgm:pt modelId="{434C83FA-C181-45B9-966E-232FCB053188}" type="parTrans" cxnId="{99836935-7E2D-40A0-AB04-60613821DD75}">
      <dgm:prSet/>
      <dgm:spPr/>
      <dgm:t>
        <a:bodyPr/>
        <a:lstStyle/>
        <a:p>
          <a:endParaRPr lang="en-US"/>
        </a:p>
      </dgm:t>
    </dgm:pt>
    <dgm:pt modelId="{C806EA12-D04F-4643-BAB9-9FE8222C0388}" type="sibTrans" cxnId="{99836935-7E2D-40A0-AB04-60613821DD75}">
      <dgm:prSet/>
      <dgm:spPr/>
      <dgm:t>
        <a:bodyPr/>
        <a:lstStyle/>
        <a:p>
          <a:endParaRPr lang="en-US"/>
        </a:p>
      </dgm:t>
    </dgm:pt>
    <dgm:pt modelId="{6A7BB424-25D7-4376-A723-7FDE156CB6AD}">
      <dgm:prSet phldrT="[Text]"/>
      <dgm:spPr/>
      <dgm:t>
        <a:bodyPr/>
        <a:lstStyle/>
        <a:p>
          <a:r>
            <a:rPr lang="en-US" dirty="0"/>
            <a:t>Title 23 Eligible Transportation Project</a:t>
          </a:r>
        </a:p>
      </dgm:t>
    </dgm:pt>
    <dgm:pt modelId="{C2700435-06E1-4C3E-AF70-04685E474D05}" type="parTrans" cxnId="{DDCAF2D0-A17D-49DF-BA71-382863BF3BB8}">
      <dgm:prSet/>
      <dgm:spPr/>
      <dgm:t>
        <a:bodyPr/>
        <a:lstStyle/>
        <a:p>
          <a:endParaRPr lang="en-US"/>
        </a:p>
      </dgm:t>
    </dgm:pt>
    <dgm:pt modelId="{FA937A43-F17E-4498-8EB7-0DC89DB6B775}" type="sibTrans" cxnId="{DDCAF2D0-A17D-49DF-BA71-382863BF3BB8}">
      <dgm:prSet/>
      <dgm:spPr/>
      <dgm:t>
        <a:bodyPr/>
        <a:lstStyle/>
        <a:p>
          <a:endParaRPr lang="en-US"/>
        </a:p>
      </dgm:t>
    </dgm:pt>
    <dgm:pt modelId="{E2E23521-D56C-41FA-9971-77A2AB7A64DD}">
      <dgm:prSet/>
      <dgm:spPr/>
      <dgm:t>
        <a:bodyPr/>
        <a:lstStyle/>
        <a:p>
          <a:r>
            <a:rPr lang="en-US" dirty="0"/>
            <a:t>Included in</a:t>
          </a:r>
        </a:p>
      </dgm:t>
    </dgm:pt>
    <dgm:pt modelId="{ED777800-26ED-49B0-9D14-FC2111E17980}" type="parTrans" cxnId="{D9FE97B8-26A2-481B-9479-FD2A9E0EB9A1}">
      <dgm:prSet/>
      <dgm:spPr/>
      <dgm:t>
        <a:bodyPr/>
        <a:lstStyle/>
        <a:p>
          <a:endParaRPr lang="en-US"/>
        </a:p>
      </dgm:t>
    </dgm:pt>
    <dgm:pt modelId="{2BAAC1C2-A162-4B8D-9419-8797A73544DE}" type="sibTrans" cxnId="{D9FE97B8-26A2-481B-9479-FD2A9E0EB9A1}">
      <dgm:prSet/>
      <dgm:spPr/>
      <dgm:t>
        <a:bodyPr/>
        <a:lstStyle/>
        <a:p>
          <a:endParaRPr lang="en-US"/>
        </a:p>
      </dgm:t>
    </dgm:pt>
    <dgm:pt modelId="{D1372C08-C596-4C52-BF93-5BC8B632FD3B}">
      <dgm:prSet/>
      <dgm:spPr/>
      <dgm:t>
        <a:bodyPr/>
        <a:lstStyle/>
        <a:p>
          <a:r>
            <a:rPr lang="en-US" dirty="0"/>
            <a:t>Kentucky’s Statewide Transportation Improvement Program (STIP) and/or</a:t>
          </a:r>
        </a:p>
      </dgm:t>
    </dgm:pt>
    <dgm:pt modelId="{ADCDFB06-5B76-463B-846B-E7B05E53B550}" type="parTrans" cxnId="{F9839C33-97CB-4A36-A786-5C58F5571A48}">
      <dgm:prSet/>
      <dgm:spPr/>
      <dgm:t>
        <a:bodyPr/>
        <a:lstStyle/>
        <a:p>
          <a:endParaRPr lang="en-US"/>
        </a:p>
      </dgm:t>
    </dgm:pt>
    <dgm:pt modelId="{289EF5CC-2927-427F-A9C5-2E860BEC4745}" type="sibTrans" cxnId="{F9839C33-97CB-4A36-A786-5C58F5571A48}">
      <dgm:prSet/>
      <dgm:spPr/>
      <dgm:t>
        <a:bodyPr/>
        <a:lstStyle/>
        <a:p>
          <a:endParaRPr lang="en-US"/>
        </a:p>
      </dgm:t>
    </dgm:pt>
    <dgm:pt modelId="{21DF31D7-9AFC-4C0B-BBFA-351B8E235F65}">
      <dgm:prSet/>
      <dgm:spPr/>
      <dgm:t>
        <a:bodyPr/>
        <a:lstStyle/>
        <a:p>
          <a:r>
            <a:rPr lang="en-US" dirty="0"/>
            <a:t>Regional/Local’s Transportation Improvement Program (TIP)</a:t>
          </a:r>
        </a:p>
      </dgm:t>
    </dgm:pt>
    <dgm:pt modelId="{AFC5278F-1CA3-4E3A-AC2C-85E96C527A84}" type="parTrans" cxnId="{A1A262A4-91A4-4D82-91CC-9AD4C0AE0408}">
      <dgm:prSet/>
      <dgm:spPr/>
      <dgm:t>
        <a:bodyPr/>
        <a:lstStyle/>
        <a:p>
          <a:endParaRPr lang="en-US"/>
        </a:p>
      </dgm:t>
    </dgm:pt>
    <dgm:pt modelId="{A9406F30-23D1-44B0-9242-3F42784433A8}" type="sibTrans" cxnId="{A1A262A4-91A4-4D82-91CC-9AD4C0AE0408}">
      <dgm:prSet/>
      <dgm:spPr/>
      <dgm:t>
        <a:bodyPr/>
        <a:lstStyle/>
        <a:p>
          <a:endParaRPr lang="en-US"/>
        </a:p>
      </dgm:t>
    </dgm:pt>
    <dgm:pt modelId="{55912CCF-CA95-4E38-A787-53B784C65FDA}" type="pres">
      <dgm:prSet presAssocID="{AFC3BF60-DC5C-4F03-BCDD-CA0CCFE73F47}" presName="Name0" presStyleCnt="0">
        <dgm:presLayoutVars>
          <dgm:dir/>
          <dgm:animLvl val="lvl"/>
          <dgm:resizeHandles val="exact"/>
        </dgm:presLayoutVars>
      </dgm:prSet>
      <dgm:spPr/>
    </dgm:pt>
    <dgm:pt modelId="{5D2A786C-AF6B-42C5-A76A-C330A8F8F9F6}" type="pres">
      <dgm:prSet presAssocID="{326E5F54-39B9-45FA-AA02-18900F64DE88}" presName="linNode" presStyleCnt="0"/>
      <dgm:spPr/>
    </dgm:pt>
    <dgm:pt modelId="{A4724A5B-6248-42CB-9326-185DDD6F3984}" type="pres">
      <dgm:prSet presAssocID="{326E5F54-39B9-45FA-AA02-18900F64DE88}" presName="parTx" presStyleLbl="revTx" presStyleIdx="0" presStyleCnt="1">
        <dgm:presLayoutVars>
          <dgm:chMax val="1"/>
          <dgm:bulletEnabled val="1"/>
        </dgm:presLayoutVars>
      </dgm:prSet>
      <dgm:spPr/>
    </dgm:pt>
    <dgm:pt modelId="{0E8B2D1B-3E94-4FB9-A362-AAE00847C137}" type="pres">
      <dgm:prSet presAssocID="{326E5F54-39B9-45FA-AA02-18900F64DE88}" presName="bracket" presStyleLbl="parChTrans1D1" presStyleIdx="0" presStyleCnt="1"/>
      <dgm:spPr/>
    </dgm:pt>
    <dgm:pt modelId="{3135A23E-4C8D-43B4-9BEC-246F3E395A94}" type="pres">
      <dgm:prSet presAssocID="{326E5F54-39B9-45FA-AA02-18900F64DE88}" presName="spH" presStyleCnt="0"/>
      <dgm:spPr/>
    </dgm:pt>
    <dgm:pt modelId="{7CAB610E-A81B-48B5-8616-8D5B668A31F0}" type="pres">
      <dgm:prSet presAssocID="{326E5F54-39B9-45FA-AA02-18900F64DE88}" presName="desTx" presStyleLbl="node1" presStyleIdx="0" presStyleCnt="1">
        <dgm:presLayoutVars>
          <dgm:bulletEnabled val="1"/>
        </dgm:presLayoutVars>
      </dgm:prSet>
      <dgm:spPr/>
    </dgm:pt>
  </dgm:ptLst>
  <dgm:cxnLst>
    <dgm:cxn modelId="{D5B95B20-8F6A-4641-A0D5-2D3179C93FD1}" type="presOf" srcId="{6A7BB424-25D7-4376-A723-7FDE156CB6AD}" destId="{7CAB610E-A81B-48B5-8616-8D5B668A31F0}" srcOrd="0" destOrd="0" presId="urn:diagrams.loki3.com/BracketList"/>
    <dgm:cxn modelId="{F9839C33-97CB-4A36-A786-5C58F5571A48}" srcId="{E2E23521-D56C-41FA-9971-77A2AB7A64DD}" destId="{D1372C08-C596-4C52-BF93-5BC8B632FD3B}" srcOrd="0" destOrd="0" parTransId="{ADCDFB06-5B76-463B-846B-E7B05E53B550}" sibTransId="{289EF5CC-2927-427F-A9C5-2E860BEC4745}"/>
    <dgm:cxn modelId="{3F289D33-FCB6-42F4-9367-424E9E22F964}" type="presOf" srcId="{AFC3BF60-DC5C-4F03-BCDD-CA0CCFE73F47}" destId="{55912CCF-CA95-4E38-A787-53B784C65FDA}" srcOrd="0" destOrd="0" presId="urn:diagrams.loki3.com/BracketList"/>
    <dgm:cxn modelId="{99836935-7E2D-40A0-AB04-60613821DD75}" srcId="{AFC3BF60-DC5C-4F03-BCDD-CA0CCFE73F47}" destId="{326E5F54-39B9-45FA-AA02-18900F64DE88}" srcOrd="0" destOrd="0" parTransId="{434C83FA-C181-45B9-966E-232FCB053188}" sibTransId="{C806EA12-D04F-4643-BAB9-9FE8222C0388}"/>
    <dgm:cxn modelId="{3D5C1470-14B7-4A27-9AEE-B55854250618}" type="presOf" srcId="{326E5F54-39B9-45FA-AA02-18900F64DE88}" destId="{A4724A5B-6248-42CB-9326-185DDD6F3984}" srcOrd="0" destOrd="0" presId="urn:diagrams.loki3.com/BracketList"/>
    <dgm:cxn modelId="{0857D786-7403-40CE-AB7D-520B452DCC39}" type="presOf" srcId="{21DF31D7-9AFC-4C0B-BBFA-351B8E235F65}" destId="{7CAB610E-A81B-48B5-8616-8D5B668A31F0}" srcOrd="0" destOrd="3" presId="urn:diagrams.loki3.com/BracketList"/>
    <dgm:cxn modelId="{D01E9E91-E797-4983-8244-FB4A173A792E}" type="presOf" srcId="{D1372C08-C596-4C52-BF93-5BC8B632FD3B}" destId="{7CAB610E-A81B-48B5-8616-8D5B668A31F0}" srcOrd="0" destOrd="2" presId="urn:diagrams.loki3.com/BracketList"/>
    <dgm:cxn modelId="{A1A262A4-91A4-4D82-91CC-9AD4C0AE0408}" srcId="{E2E23521-D56C-41FA-9971-77A2AB7A64DD}" destId="{21DF31D7-9AFC-4C0B-BBFA-351B8E235F65}" srcOrd="1" destOrd="0" parTransId="{AFC5278F-1CA3-4E3A-AC2C-85E96C527A84}" sibTransId="{A9406F30-23D1-44B0-9242-3F42784433A8}"/>
    <dgm:cxn modelId="{D9FE97B8-26A2-481B-9479-FD2A9E0EB9A1}" srcId="{326E5F54-39B9-45FA-AA02-18900F64DE88}" destId="{E2E23521-D56C-41FA-9971-77A2AB7A64DD}" srcOrd="1" destOrd="0" parTransId="{ED777800-26ED-49B0-9D14-FC2111E17980}" sibTransId="{2BAAC1C2-A162-4B8D-9419-8797A73544DE}"/>
    <dgm:cxn modelId="{DDCAF2D0-A17D-49DF-BA71-382863BF3BB8}" srcId="{326E5F54-39B9-45FA-AA02-18900F64DE88}" destId="{6A7BB424-25D7-4376-A723-7FDE156CB6AD}" srcOrd="0" destOrd="0" parTransId="{C2700435-06E1-4C3E-AF70-04685E474D05}" sibTransId="{FA937A43-F17E-4498-8EB7-0DC89DB6B775}"/>
    <dgm:cxn modelId="{0480E5D5-D9BB-4E6D-8921-13E402D0273B}" type="presOf" srcId="{E2E23521-D56C-41FA-9971-77A2AB7A64DD}" destId="{7CAB610E-A81B-48B5-8616-8D5B668A31F0}" srcOrd="0" destOrd="1" presId="urn:diagrams.loki3.com/BracketList"/>
    <dgm:cxn modelId="{931958A5-0D71-416F-8D44-C264804056B9}" type="presParOf" srcId="{55912CCF-CA95-4E38-A787-53B784C65FDA}" destId="{5D2A786C-AF6B-42C5-A76A-C330A8F8F9F6}" srcOrd="0" destOrd="0" presId="urn:diagrams.loki3.com/BracketList"/>
    <dgm:cxn modelId="{916519BF-C0DD-48E8-B4E4-CCE1432ACF60}" type="presParOf" srcId="{5D2A786C-AF6B-42C5-A76A-C330A8F8F9F6}" destId="{A4724A5B-6248-42CB-9326-185DDD6F3984}" srcOrd="0" destOrd="0" presId="urn:diagrams.loki3.com/BracketList"/>
    <dgm:cxn modelId="{179866B4-F8DF-4AD9-9C76-66C782C76031}" type="presParOf" srcId="{5D2A786C-AF6B-42C5-A76A-C330A8F8F9F6}" destId="{0E8B2D1B-3E94-4FB9-A362-AAE00847C137}" srcOrd="1" destOrd="0" presId="urn:diagrams.loki3.com/BracketList"/>
    <dgm:cxn modelId="{D75951D4-8494-45F9-AB62-9813F44EC78C}" type="presParOf" srcId="{5D2A786C-AF6B-42C5-A76A-C330A8F8F9F6}" destId="{3135A23E-4C8D-43B4-9BEC-246F3E395A94}" srcOrd="2" destOrd="0" presId="urn:diagrams.loki3.com/BracketList"/>
    <dgm:cxn modelId="{308FA578-78BC-4BA5-8841-0926F1888323}" type="presParOf" srcId="{5D2A786C-AF6B-42C5-A76A-C330A8F8F9F6}" destId="{7CAB610E-A81B-48B5-8616-8D5B668A31F0}" srcOrd="3" destOrd="0" presId="urn:diagrams.loki3.com/Bracket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EF004FDC-472B-439D-AD91-17E6F7549B52}" type="doc">
      <dgm:prSet loTypeId="urn:microsoft.com/office/officeart/2005/8/layout/vList2" loCatId="list" qsTypeId="urn:microsoft.com/office/officeart/2005/8/quickstyle/3d1#7" qsCatId="3D" csTypeId="urn:microsoft.com/office/officeart/2005/8/colors/accent0_3#1" csCatId="mainScheme" phldr="1"/>
      <dgm:spPr/>
      <dgm:t>
        <a:bodyPr/>
        <a:lstStyle/>
        <a:p>
          <a:endParaRPr lang="en-US"/>
        </a:p>
      </dgm:t>
    </dgm:pt>
    <dgm:pt modelId="{5E3C5D22-A4F1-4A29-8B45-D578BDF239BA}">
      <dgm:prSet phldrT="[Text]" phldr="0"/>
      <dgm:spPr/>
      <dgm:t>
        <a:bodyPr/>
        <a:lstStyle/>
        <a:p>
          <a:r>
            <a:rPr lang="en-US" dirty="0"/>
            <a:t>Minimum Requirements</a:t>
          </a:r>
        </a:p>
      </dgm:t>
    </dgm:pt>
    <dgm:pt modelId="{C62E87E4-11AB-48F2-A5A2-A4E5077BC437}" type="parTrans" cxnId="{3AC93984-D31E-41EA-959F-0F5221BCF367}">
      <dgm:prSet/>
      <dgm:spPr/>
      <dgm:t>
        <a:bodyPr/>
        <a:lstStyle/>
        <a:p>
          <a:endParaRPr lang="en-US"/>
        </a:p>
      </dgm:t>
    </dgm:pt>
    <dgm:pt modelId="{0017A0FB-6E27-4684-B465-1650F5818C04}" type="sibTrans" cxnId="{3AC93984-D31E-41EA-959F-0F5221BCF367}">
      <dgm:prSet/>
      <dgm:spPr/>
      <dgm:t>
        <a:bodyPr/>
        <a:lstStyle/>
        <a:p>
          <a:endParaRPr lang="en-US"/>
        </a:p>
      </dgm:t>
    </dgm:pt>
    <dgm:pt modelId="{F2A5A674-E793-4276-9F95-55EA11243825}" type="pres">
      <dgm:prSet presAssocID="{EF004FDC-472B-439D-AD91-17E6F7549B52}" presName="linear" presStyleCnt="0">
        <dgm:presLayoutVars>
          <dgm:animLvl val="lvl"/>
          <dgm:resizeHandles val="exact"/>
        </dgm:presLayoutVars>
      </dgm:prSet>
      <dgm:spPr/>
    </dgm:pt>
    <dgm:pt modelId="{F7ADE998-E035-4EEA-825E-BF3E84B53685}" type="pres">
      <dgm:prSet presAssocID="{5E3C5D22-A4F1-4A29-8B45-D578BDF239BA}" presName="parentText" presStyleLbl="node1" presStyleIdx="0" presStyleCnt="1">
        <dgm:presLayoutVars>
          <dgm:chMax val="0"/>
          <dgm:bulletEnabled val="1"/>
        </dgm:presLayoutVars>
      </dgm:prSet>
      <dgm:spPr/>
    </dgm:pt>
  </dgm:ptLst>
  <dgm:cxnLst>
    <dgm:cxn modelId="{8EE4FE70-3323-421D-AB08-278C946098B5}" type="presOf" srcId="{EF004FDC-472B-439D-AD91-17E6F7549B52}" destId="{F2A5A674-E793-4276-9F95-55EA11243825}" srcOrd="0" destOrd="0" presId="urn:microsoft.com/office/officeart/2005/8/layout/vList2"/>
    <dgm:cxn modelId="{3AC93984-D31E-41EA-959F-0F5221BCF367}" srcId="{EF004FDC-472B-439D-AD91-17E6F7549B52}" destId="{5E3C5D22-A4F1-4A29-8B45-D578BDF239BA}" srcOrd="0" destOrd="0" parTransId="{C62E87E4-11AB-48F2-A5A2-A4E5077BC437}" sibTransId="{0017A0FB-6E27-4684-B465-1650F5818C04}"/>
    <dgm:cxn modelId="{C4A020CD-9BD5-4BD1-B9D9-3D17CE101012}" type="presOf" srcId="{5E3C5D22-A4F1-4A29-8B45-D578BDF239BA}" destId="{F7ADE998-E035-4EEA-825E-BF3E84B53685}" srcOrd="0" destOrd="0" presId="urn:microsoft.com/office/officeart/2005/8/layout/vList2"/>
    <dgm:cxn modelId="{82722D44-2574-4C34-90C4-29F7FA933347}" type="presParOf" srcId="{F2A5A674-E793-4276-9F95-55EA11243825}" destId="{F7ADE998-E035-4EEA-825E-BF3E84B53685}" srcOrd="0" destOrd="0" presId="urn:microsoft.com/office/officeart/2005/8/layout/vList2"/>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AFC3BF60-DC5C-4F03-BCDD-CA0CCFE73F47}" type="doc">
      <dgm:prSet loTypeId="urn:diagrams.loki3.com/BracketList" loCatId="list" qsTypeId="urn:microsoft.com/office/officeart/2005/8/quickstyle/3d1#8" qsCatId="3D" csTypeId="urn:microsoft.com/office/officeart/2005/8/colors/accent1_2#8" csCatId="accent1" phldr="1"/>
      <dgm:spPr/>
      <dgm:t>
        <a:bodyPr/>
        <a:lstStyle/>
        <a:p>
          <a:endParaRPr lang="en-US"/>
        </a:p>
      </dgm:t>
    </dgm:pt>
    <dgm:pt modelId="{326E5F54-39B9-45FA-AA02-18900F64DE88}">
      <dgm:prSet phldrT="[Text]"/>
      <dgm:spPr/>
      <dgm:t>
        <a:bodyPr/>
        <a:lstStyle/>
        <a:p>
          <a:r>
            <a:rPr lang="en-US" dirty="0"/>
            <a:t>EUA Scope MUST be:</a:t>
          </a:r>
        </a:p>
      </dgm:t>
    </dgm:pt>
    <dgm:pt modelId="{434C83FA-C181-45B9-966E-232FCB053188}" type="parTrans" cxnId="{99836935-7E2D-40A0-AB04-60613821DD75}">
      <dgm:prSet/>
      <dgm:spPr/>
      <dgm:t>
        <a:bodyPr/>
        <a:lstStyle/>
        <a:p>
          <a:endParaRPr lang="en-US"/>
        </a:p>
      </dgm:t>
    </dgm:pt>
    <dgm:pt modelId="{C806EA12-D04F-4643-BAB9-9FE8222C0388}" type="sibTrans" cxnId="{99836935-7E2D-40A0-AB04-60613821DD75}">
      <dgm:prSet/>
      <dgm:spPr/>
      <dgm:t>
        <a:bodyPr/>
        <a:lstStyle/>
        <a:p>
          <a:endParaRPr lang="en-US"/>
        </a:p>
      </dgm:t>
    </dgm:pt>
    <dgm:pt modelId="{3FCB715A-E089-447F-BDCA-578D29A1C7A8}">
      <dgm:prSet/>
      <dgm:spPr/>
      <dgm:t>
        <a:bodyPr/>
        <a:lstStyle/>
        <a:p>
          <a:r>
            <a:rPr lang="en-US" dirty="0"/>
            <a:t>Reimbursable under law and regulation</a:t>
          </a:r>
        </a:p>
      </dgm:t>
    </dgm:pt>
    <dgm:pt modelId="{6E522431-80AC-4253-BA29-BF7FA1F97350}" type="parTrans" cxnId="{FB8D85C4-19FF-4B10-A5F9-443E0E08F302}">
      <dgm:prSet/>
      <dgm:spPr/>
      <dgm:t>
        <a:bodyPr/>
        <a:lstStyle/>
        <a:p>
          <a:endParaRPr lang="en-US"/>
        </a:p>
      </dgm:t>
    </dgm:pt>
    <dgm:pt modelId="{329D0052-014F-4EBD-891A-78B26C7B61DB}" type="sibTrans" cxnId="{FB8D85C4-19FF-4B10-A5F9-443E0E08F302}">
      <dgm:prSet/>
      <dgm:spPr/>
      <dgm:t>
        <a:bodyPr/>
        <a:lstStyle/>
        <a:p>
          <a:endParaRPr lang="en-US"/>
        </a:p>
      </dgm:t>
    </dgm:pt>
    <dgm:pt modelId="{DE14EEAD-BE7C-449B-92BB-6F1755646598}">
      <dgm:prSet/>
      <dgm:spPr/>
      <dgm:t>
        <a:bodyPr/>
        <a:lstStyle/>
        <a:p>
          <a:r>
            <a:rPr lang="en-US" dirty="0"/>
            <a:t>Required for the transportation project</a:t>
          </a:r>
        </a:p>
      </dgm:t>
    </dgm:pt>
    <dgm:pt modelId="{D422FC95-28C5-47D0-9568-9D01A8E6C99F}" type="parTrans" cxnId="{75C272D4-8A2C-4899-9303-3732447A8863}">
      <dgm:prSet/>
      <dgm:spPr/>
      <dgm:t>
        <a:bodyPr/>
        <a:lstStyle/>
        <a:p>
          <a:endParaRPr lang="en-US"/>
        </a:p>
      </dgm:t>
    </dgm:pt>
    <dgm:pt modelId="{4ED5EE1F-6EE9-44BD-88E6-12C7968EC10B}" type="sibTrans" cxnId="{75C272D4-8A2C-4899-9303-3732447A8863}">
      <dgm:prSet/>
      <dgm:spPr/>
      <dgm:t>
        <a:bodyPr/>
        <a:lstStyle/>
        <a:p>
          <a:endParaRPr lang="en-US"/>
        </a:p>
      </dgm:t>
    </dgm:pt>
    <dgm:pt modelId="{21481FCF-5D2A-400C-A9B9-0EC4A0EFC23F}">
      <dgm:prSet/>
      <dgm:spPr/>
      <dgm:t>
        <a:bodyPr/>
        <a:lstStyle/>
        <a:p>
          <a:r>
            <a:rPr lang="en-US" dirty="0"/>
            <a:t>Identified through an agreement</a:t>
          </a:r>
        </a:p>
      </dgm:t>
    </dgm:pt>
    <dgm:pt modelId="{0FF5AE1E-9669-4C10-8CBE-FF5C928D6115}" type="parTrans" cxnId="{A50DC3F1-0B2C-4037-9A8F-6A5DB2BCD5A0}">
      <dgm:prSet/>
      <dgm:spPr/>
      <dgm:t>
        <a:bodyPr/>
        <a:lstStyle/>
        <a:p>
          <a:endParaRPr lang="en-US"/>
        </a:p>
      </dgm:t>
    </dgm:pt>
    <dgm:pt modelId="{670B137D-6414-4D2F-B246-FA30EF767251}" type="sibTrans" cxnId="{A50DC3F1-0B2C-4037-9A8F-6A5DB2BCD5A0}">
      <dgm:prSet/>
      <dgm:spPr/>
      <dgm:t>
        <a:bodyPr/>
        <a:lstStyle/>
        <a:p>
          <a:endParaRPr lang="en-US"/>
        </a:p>
      </dgm:t>
    </dgm:pt>
    <dgm:pt modelId="{F8925FE3-08B1-4FE0-9B43-E7E098481991}">
      <dgm:prSet/>
      <dgm:spPr/>
      <dgm:t>
        <a:bodyPr/>
        <a:lstStyle/>
        <a:p>
          <a:r>
            <a:rPr lang="en-US" dirty="0"/>
            <a:t>Comply with laws, regulations, &amp; policies</a:t>
          </a:r>
        </a:p>
      </dgm:t>
    </dgm:pt>
    <dgm:pt modelId="{FFFEA11E-2424-4C8E-838D-2625F47A737C}" type="parTrans" cxnId="{81D1F5EC-EF44-45F3-A492-CAC474B6BA50}">
      <dgm:prSet/>
      <dgm:spPr/>
      <dgm:t>
        <a:bodyPr/>
        <a:lstStyle/>
        <a:p>
          <a:endParaRPr lang="en-US"/>
        </a:p>
      </dgm:t>
    </dgm:pt>
    <dgm:pt modelId="{AB11DA86-C402-4484-AF8C-92CE78C2C9D3}" type="sibTrans" cxnId="{81D1F5EC-EF44-45F3-A492-CAC474B6BA50}">
      <dgm:prSet/>
      <dgm:spPr/>
      <dgm:t>
        <a:bodyPr/>
        <a:lstStyle/>
        <a:p>
          <a:endParaRPr lang="en-US"/>
        </a:p>
      </dgm:t>
    </dgm:pt>
    <dgm:pt modelId="{D1B84BA7-1493-4EFD-8DBE-F23315CC498E}">
      <dgm:prSet/>
      <dgm:spPr/>
      <dgm:t>
        <a:bodyPr/>
        <a:lstStyle/>
        <a:p>
          <a:r>
            <a:rPr lang="en-US" dirty="0"/>
            <a:t>Have an approved environmental evaluation (relocation construction only)</a:t>
          </a:r>
        </a:p>
      </dgm:t>
    </dgm:pt>
    <dgm:pt modelId="{04A78F39-3DFA-4659-9F3D-22ABD045B808}" type="parTrans" cxnId="{CB2FE3EE-84A4-4049-84C9-C737880E18A5}">
      <dgm:prSet/>
      <dgm:spPr/>
      <dgm:t>
        <a:bodyPr/>
        <a:lstStyle/>
        <a:p>
          <a:endParaRPr lang="en-US"/>
        </a:p>
      </dgm:t>
    </dgm:pt>
    <dgm:pt modelId="{3F74BF3D-5DC6-437E-908F-2EB768E64F61}" type="sibTrans" cxnId="{CB2FE3EE-84A4-4049-84C9-C737880E18A5}">
      <dgm:prSet/>
      <dgm:spPr/>
      <dgm:t>
        <a:bodyPr/>
        <a:lstStyle/>
        <a:p>
          <a:endParaRPr lang="en-US"/>
        </a:p>
      </dgm:t>
    </dgm:pt>
    <dgm:pt modelId="{A135D310-77A5-457E-A673-5DB45C076891}">
      <dgm:prSet/>
      <dgm:spPr/>
      <dgm:t>
        <a:bodyPr/>
        <a:lstStyle/>
        <a:p>
          <a:r>
            <a:rPr lang="en-US" dirty="0"/>
            <a:t>EUA CANNOT:</a:t>
          </a:r>
        </a:p>
      </dgm:t>
    </dgm:pt>
    <dgm:pt modelId="{2A54535A-CDCF-4928-86AC-20D89DBB1195}" type="parTrans" cxnId="{B2A8EDD5-088B-41D1-B36D-EB572EFCFD41}">
      <dgm:prSet/>
      <dgm:spPr/>
      <dgm:t>
        <a:bodyPr/>
        <a:lstStyle/>
        <a:p>
          <a:endParaRPr lang="en-US"/>
        </a:p>
      </dgm:t>
    </dgm:pt>
    <dgm:pt modelId="{16A2B42D-79A8-4FC5-9088-9BCF55188BFE}" type="sibTrans" cxnId="{B2A8EDD5-088B-41D1-B36D-EB572EFCFD41}">
      <dgm:prSet/>
      <dgm:spPr/>
      <dgm:t>
        <a:bodyPr/>
        <a:lstStyle/>
        <a:p>
          <a:endParaRPr lang="en-US"/>
        </a:p>
      </dgm:t>
    </dgm:pt>
    <dgm:pt modelId="{D8BB0072-80DB-4CF2-A6F6-BFCF666E2537}">
      <dgm:prSet/>
      <dgm:spPr/>
      <dgm:t>
        <a:bodyPr/>
        <a:lstStyle/>
        <a:p>
          <a:r>
            <a:rPr lang="fr-FR" dirty="0"/>
            <a:t>Cause significant adverse environmental impacts</a:t>
          </a:r>
          <a:endParaRPr lang="en-US" dirty="0"/>
        </a:p>
      </dgm:t>
    </dgm:pt>
    <dgm:pt modelId="{7210077B-EC28-46B6-85F0-DD90070A1A46}" type="parTrans" cxnId="{8FE89E1A-8829-4598-B978-E703AFB307FA}">
      <dgm:prSet/>
      <dgm:spPr/>
      <dgm:t>
        <a:bodyPr/>
        <a:lstStyle/>
        <a:p>
          <a:endParaRPr lang="en-US"/>
        </a:p>
      </dgm:t>
    </dgm:pt>
    <dgm:pt modelId="{4E49D8C4-C873-4C7A-AE47-1067405E00D6}" type="sibTrans" cxnId="{8FE89E1A-8829-4598-B978-E703AFB307FA}">
      <dgm:prSet/>
      <dgm:spPr/>
      <dgm:t>
        <a:bodyPr/>
        <a:lstStyle/>
        <a:p>
          <a:endParaRPr lang="en-US"/>
        </a:p>
      </dgm:t>
    </dgm:pt>
    <dgm:pt modelId="{A962D93F-CCCE-4CA8-A7E3-CAAAC51C1A37}">
      <dgm:prSet/>
      <dgm:spPr/>
      <dgm:t>
        <a:bodyPr/>
        <a:lstStyle/>
        <a:p>
          <a:r>
            <a:rPr lang="en-US" dirty="0"/>
            <a:t>Influence the transportation project's environmental review</a:t>
          </a:r>
        </a:p>
      </dgm:t>
    </dgm:pt>
    <dgm:pt modelId="{0411F134-803A-4422-B9F4-0918B59DB14C}" type="parTrans" cxnId="{FD3D0AB0-E311-4999-BAC8-2B89B73FAFF6}">
      <dgm:prSet/>
      <dgm:spPr/>
      <dgm:t>
        <a:bodyPr/>
        <a:lstStyle/>
        <a:p>
          <a:endParaRPr lang="en-US"/>
        </a:p>
      </dgm:t>
    </dgm:pt>
    <dgm:pt modelId="{C4C3F4E5-EF91-4EF6-8EB0-0154907A7092}" type="sibTrans" cxnId="{FD3D0AB0-E311-4999-BAC8-2B89B73FAFF6}">
      <dgm:prSet/>
      <dgm:spPr/>
      <dgm:t>
        <a:bodyPr/>
        <a:lstStyle/>
        <a:p>
          <a:endParaRPr lang="en-US"/>
        </a:p>
      </dgm:t>
    </dgm:pt>
    <dgm:pt modelId="{55912CCF-CA95-4E38-A787-53B784C65FDA}" type="pres">
      <dgm:prSet presAssocID="{AFC3BF60-DC5C-4F03-BCDD-CA0CCFE73F47}" presName="Name0" presStyleCnt="0">
        <dgm:presLayoutVars>
          <dgm:dir/>
          <dgm:animLvl val="lvl"/>
          <dgm:resizeHandles val="exact"/>
        </dgm:presLayoutVars>
      </dgm:prSet>
      <dgm:spPr/>
    </dgm:pt>
    <dgm:pt modelId="{5D2A786C-AF6B-42C5-A76A-C330A8F8F9F6}" type="pres">
      <dgm:prSet presAssocID="{326E5F54-39B9-45FA-AA02-18900F64DE88}" presName="linNode" presStyleCnt="0"/>
      <dgm:spPr/>
    </dgm:pt>
    <dgm:pt modelId="{A4724A5B-6248-42CB-9326-185DDD6F3984}" type="pres">
      <dgm:prSet presAssocID="{326E5F54-39B9-45FA-AA02-18900F64DE88}" presName="parTx" presStyleLbl="revTx" presStyleIdx="0" presStyleCnt="2">
        <dgm:presLayoutVars>
          <dgm:chMax val="1"/>
          <dgm:bulletEnabled val="1"/>
        </dgm:presLayoutVars>
      </dgm:prSet>
      <dgm:spPr/>
    </dgm:pt>
    <dgm:pt modelId="{0E8B2D1B-3E94-4FB9-A362-AAE00847C137}" type="pres">
      <dgm:prSet presAssocID="{326E5F54-39B9-45FA-AA02-18900F64DE88}" presName="bracket" presStyleLbl="parChTrans1D1" presStyleIdx="0" presStyleCnt="2"/>
      <dgm:spPr/>
    </dgm:pt>
    <dgm:pt modelId="{3135A23E-4C8D-43B4-9BEC-246F3E395A94}" type="pres">
      <dgm:prSet presAssocID="{326E5F54-39B9-45FA-AA02-18900F64DE88}" presName="spH" presStyleCnt="0"/>
      <dgm:spPr/>
    </dgm:pt>
    <dgm:pt modelId="{7F4619D8-3840-44E2-B90D-655C84FD2CB8}" type="pres">
      <dgm:prSet presAssocID="{326E5F54-39B9-45FA-AA02-18900F64DE88}" presName="desTx" presStyleLbl="node1" presStyleIdx="0" presStyleCnt="2">
        <dgm:presLayoutVars>
          <dgm:bulletEnabled val="1"/>
        </dgm:presLayoutVars>
      </dgm:prSet>
      <dgm:spPr/>
    </dgm:pt>
    <dgm:pt modelId="{D7E2DCD2-B457-46D1-8553-54DA4314803C}" type="pres">
      <dgm:prSet presAssocID="{C806EA12-D04F-4643-BAB9-9FE8222C0388}" presName="spV" presStyleCnt="0"/>
      <dgm:spPr/>
    </dgm:pt>
    <dgm:pt modelId="{E7EC5BB2-C8FB-4159-B041-AAA0D8D7DC38}" type="pres">
      <dgm:prSet presAssocID="{A135D310-77A5-457E-A673-5DB45C076891}" presName="linNode" presStyleCnt="0"/>
      <dgm:spPr/>
    </dgm:pt>
    <dgm:pt modelId="{96269DDA-35A6-4D9E-ABF3-AE0DA715FC59}" type="pres">
      <dgm:prSet presAssocID="{A135D310-77A5-457E-A673-5DB45C076891}" presName="parTx" presStyleLbl="revTx" presStyleIdx="1" presStyleCnt="2">
        <dgm:presLayoutVars>
          <dgm:chMax val="1"/>
          <dgm:bulletEnabled val="1"/>
        </dgm:presLayoutVars>
      </dgm:prSet>
      <dgm:spPr/>
    </dgm:pt>
    <dgm:pt modelId="{0195A601-1741-4984-81E9-2B17FF59D108}" type="pres">
      <dgm:prSet presAssocID="{A135D310-77A5-457E-A673-5DB45C076891}" presName="bracket" presStyleLbl="parChTrans1D1" presStyleIdx="1" presStyleCnt="2"/>
      <dgm:spPr/>
    </dgm:pt>
    <dgm:pt modelId="{9BB1B45A-4A7E-4CE0-999C-6C2C9E86F266}" type="pres">
      <dgm:prSet presAssocID="{A135D310-77A5-457E-A673-5DB45C076891}" presName="spH" presStyleCnt="0"/>
      <dgm:spPr/>
    </dgm:pt>
    <dgm:pt modelId="{E5ABD544-2B65-4C9D-B311-9F784714F439}" type="pres">
      <dgm:prSet presAssocID="{A135D310-77A5-457E-A673-5DB45C076891}" presName="desTx" presStyleLbl="node1" presStyleIdx="1" presStyleCnt="2">
        <dgm:presLayoutVars>
          <dgm:bulletEnabled val="1"/>
        </dgm:presLayoutVars>
      </dgm:prSet>
      <dgm:spPr/>
    </dgm:pt>
  </dgm:ptLst>
  <dgm:cxnLst>
    <dgm:cxn modelId="{8FE89E1A-8829-4598-B978-E703AFB307FA}" srcId="{A135D310-77A5-457E-A673-5DB45C076891}" destId="{D8BB0072-80DB-4CF2-A6F6-BFCF666E2537}" srcOrd="0" destOrd="0" parTransId="{7210077B-EC28-46B6-85F0-DD90070A1A46}" sibTransId="{4E49D8C4-C873-4C7A-AE47-1067405E00D6}"/>
    <dgm:cxn modelId="{3F289D33-FCB6-42F4-9367-424E9E22F964}" type="presOf" srcId="{AFC3BF60-DC5C-4F03-BCDD-CA0CCFE73F47}" destId="{55912CCF-CA95-4E38-A787-53B784C65FDA}" srcOrd="0" destOrd="0" presId="urn:diagrams.loki3.com/BracketList"/>
    <dgm:cxn modelId="{99836935-7E2D-40A0-AB04-60613821DD75}" srcId="{AFC3BF60-DC5C-4F03-BCDD-CA0CCFE73F47}" destId="{326E5F54-39B9-45FA-AA02-18900F64DE88}" srcOrd="0" destOrd="0" parTransId="{434C83FA-C181-45B9-966E-232FCB053188}" sibTransId="{C806EA12-D04F-4643-BAB9-9FE8222C0388}"/>
    <dgm:cxn modelId="{06E83A5B-9D83-4734-9597-7111497AB01C}" type="presOf" srcId="{D8BB0072-80DB-4CF2-A6F6-BFCF666E2537}" destId="{E5ABD544-2B65-4C9D-B311-9F784714F439}" srcOrd="0" destOrd="0" presId="urn:diagrams.loki3.com/BracketList"/>
    <dgm:cxn modelId="{D21BD56B-8525-41B4-A3E3-6B6EA794E31F}" type="presOf" srcId="{A962D93F-CCCE-4CA8-A7E3-CAAAC51C1A37}" destId="{E5ABD544-2B65-4C9D-B311-9F784714F439}" srcOrd="0" destOrd="1" presId="urn:diagrams.loki3.com/BracketList"/>
    <dgm:cxn modelId="{38B9C44E-1DAB-4660-9003-9B2EA29F8BF4}" type="presOf" srcId="{A135D310-77A5-457E-A673-5DB45C076891}" destId="{96269DDA-35A6-4D9E-ABF3-AE0DA715FC59}" srcOrd="0" destOrd="0" presId="urn:diagrams.loki3.com/BracketList"/>
    <dgm:cxn modelId="{6F89AD51-F9CF-43E6-9F35-7CDB0353DD7B}" type="presOf" srcId="{326E5F54-39B9-45FA-AA02-18900F64DE88}" destId="{A4724A5B-6248-42CB-9326-185DDD6F3984}" srcOrd="0" destOrd="0" presId="urn:diagrams.loki3.com/BracketList"/>
    <dgm:cxn modelId="{01E7FD8A-40ED-47E9-9C1C-FC9E39826667}" type="presOf" srcId="{21481FCF-5D2A-400C-A9B9-0EC4A0EFC23F}" destId="{7F4619D8-3840-44E2-B90D-655C84FD2CB8}" srcOrd="0" destOrd="2" presId="urn:diagrams.loki3.com/BracketList"/>
    <dgm:cxn modelId="{FD3D0AB0-E311-4999-BAC8-2B89B73FAFF6}" srcId="{A135D310-77A5-457E-A673-5DB45C076891}" destId="{A962D93F-CCCE-4CA8-A7E3-CAAAC51C1A37}" srcOrd="1" destOrd="0" parTransId="{0411F134-803A-4422-B9F4-0918B59DB14C}" sibTransId="{C4C3F4E5-EF91-4EF6-8EB0-0154907A7092}"/>
    <dgm:cxn modelId="{0B89DEBE-B92F-42BE-914F-152D7D7C45B5}" type="presOf" srcId="{3FCB715A-E089-447F-BDCA-578D29A1C7A8}" destId="{7F4619D8-3840-44E2-B90D-655C84FD2CB8}" srcOrd="0" destOrd="0" presId="urn:diagrams.loki3.com/BracketList"/>
    <dgm:cxn modelId="{FB8D85C4-19FF-4B10-A5F9-443E0E08F302}" srcId="{326E5F54-39B9-45FA-AA02-18900F64DE88}" destId="{3FCB715A-E089-447F-BDCA-578D29A1C7A8}" srcOrd="0" destOrd="0" parTransId="{6E522431-80AC-4253-BA29-BF7FA1F97350}" sibTransId="{329D0052-014F-4EBD-891A-78B26C7B61DB}"/>
    <dgm:cxn modelId="{75C272D4-8A2C-4899-9303-3732447A8863}" srcId="{326E5F54-39B9-45FA-AA02-18900F64DE88}" destId="{DE14EEAD-BE7C-449B-92BB-6F1755646598}" srcOrd="1" destOrd="0" parTransId="{D422FC95-28C5-47D0-9568-9D01A8E6C99F}" sibTransId="{4ED5EE1F-6EE9-44BD-88E6-12C7968EC10B}"/>
    <dgm:cxn modelId="{B2A8EDD5-088B-41D1-B36D-EB572EFCFD41}" srcId="{AFC3BF60-DC5C-4F03-BCDD-CA0CCFE73F47}" destId="{A135D310-77A5-457E-A673-5DB45C076891}" srcOrd="1" destOrd="0" parTransId="{2A54535A-CDCF-4928-86AC-20D89DBB1195}" sibTransId="{16A2B42D-79A8-4FC5-9088-9BCF55188BFE}"/>
    <dgm:cxn modelId="{8403D4E9-2EE9-48FE-BFE0-85F12AFA8EA6}" type="presOf" srcId="{D1B84BA7-1493-4EFD-8DBE-F23315CC498E}" destId="{7F4619D8-3840-44E2-B90D-655C84FD2CB8}" srcOrd="0" destOrd="4" presId="urn:diagrams.loki3.com/BracketList"/>
    <dgm:cxn modelId="{81D1F5EC-EF44-45F3-A492-CAC474B6BA50}" srcId="{326E5F54-39B9-45FA-AA02-18900F64DE88}" destId="{F8925FE3-08B1-4FE0-9B43-E7E098481991}" srcOrd="3" destOrd="0" parTransId="{FFFEA11E-2424-4C8E-838D-2625F47A737C}" sibTransId="{AB11DA86-C402-4484-AF8C-92CE78C2C9D3}"/>
    <dgm:cxn modelId="{CB2FE3EE-84A4-4049-84C9-C737880E18A5}" srcId="{326E5F54-39B9-45FA-AA02-18900F64DE88}" destId="{D1B84BA7-1493-4EFD-8DBE-F23315CC498E}" srcOrd="4" destOrd="0" parTransId="{04A78F39-3DFA-4659-9F3D-22ABD045B808}" sibTransId="{3F74BF3D-5DC6-437E-908F-2EB768E64F61}"/>
    <dgm:cxn modelId="{A50DC3F1-0B2C-4037-9A8F-6A5DB2BCD5A0}" srcId="{326E5F54-39B9-45FA-AA02-18900F64DE88}" destId="{21481FCF-5D2A-400C-A9B9-0EC4A0EFC23F}" srcOrd="2" destOrd="0" parTransId="{0FF5AE1E-9669-4C10-8CBE-FF5C928D6115}" sibTransId="{670B137D-6414-4D2F-B246-FA30EF767251}"/>
    <dgm:cxn modelId="{E3DB90FC-5CF4-458D-8484-46A6CDE1FB5C}" type="presOf" srcId="{F8925FE3-08B1-4FE0-9B43-E7E098481991}" destId="{7F4619D8-3840-44E2-B90D-655C84FD2CB8}" srcOrd="0" destOrd="3" presId="urn:diagrams.loki3.com/BracketList"/>
    <dgm:cxn modelId="{3741A7FC-D843-439B-B3DB-C94B24D5B84D}" type="presOf" srcId="{DE14EEAD-BE7C-449B-92BB-6F1755646598}" destId="{7F4619D8-3840-44E2-B90D-655C84FD2CB8}" srcOrd="0" destOrd="1" presId="urn:diagrams.loki3.com/BracketList"/>
    <dgm:cxn modelId="{9AFB8F49-719A-4DC7-B5E5-2081E2ED67A1}" type="presParOf" srcId="{55912CCF-CA95-4E38-A787-53B784C65FDA}" destId="{5D2A786C-AF6B-42C5-A76A-C330A8F8F9F6}" srcOrd="0" destOrd="0" presId="urn:diagrams.loki3.com/BracketList"/>
    <dgm:cxn modelId="{2D8B81C1-641B-4539-9C9F-DAAAACD71C11}" type="presParOf" srcId="{5D2A786C-AF6B-42C5-A76A-C330A8F8F9F6}" destId="{A4724A5B-6248-42CB-9326-185DDD6F3984}" srcOrd="0" destOrd="0" presId="urn:diagrams.loki3.com/BracketList"/>
    <dgm:cxn modelId="{D930F92B-51E3-40F1-95FE-ADFB93254F7A}" type="presParOf" srcId="{5D2A786C-AF6B-42C5-A76A-C330A8F8F9F6}" destId="{0E8B2D1B-3E94-4FB9-A362-AAE00847C137}" srcOrd="1" destOrd="0" presId="urn:diagrams.loki3.com/BracketList"/>
    <dgm:cxn modelId="{16A3611F-9A4D-4A18-A8FF-665AE4CACE97}" type="presParOf" srcId="{5D2A786C-AF6B-42C5-A76A-C330A8F8F9F6}" destId="{3135A23E-4C8D-43B4-9BEC-246F3E395A94}" srcOrd="2" destOrd="0" presId="urn:diagrams.loki3.com/BracketList"/>
    <dgm:cxn modelId="{0EC1D6B7-00F8-4AB7-B857-09B727135783}" type="presParOf" srcId="{5D2A786C-AF6B-42C5-A76A-C330A8F8F9F6}" destId="{7F4619D8-3840-44E2-B90D-655C84FD2CB8}" srcOrd="3" destOrd="0" presId="urn:diagrams.loki3.com/BracketList"/>
    <dgm:cxn modelId="{B060B6DD-7B79-4D1B-A757-522FFD818717}" type="presParOf" srcId="{55912CCF-CA95-4E38-A787-53B784C65FDA}" destId="{D7E2DCD2-B457-46D1-8553-54DA4314803C}" srcOrd="1" destOrd="0" presId="urn:diagrams.loki3.com/BracketList"/>
    <dgm:cxn modelId="{C12C9734-F8B1-4AF0-B832-453060600FF7}" type="presParOf" srcId="{55912CCF-CA95-4E38-A787-53B784C65FDA}" destId="{E7EC5BB2-C8FB-4159-B041-AAA0D8D7DC38}" srcOrd="2" destOrd="0" presId="urn:diagrams.loki3.com/BracketList"/>
    <dgm:cxn modelId="{C1FA1FB3-ACF6-4172-989D-9E999B0553BA}" type="presParOf" srcId="{E7EC5BB2-C8FB-4159-B041-AAA0D8D7DC38}" destId="{96269DDA-35A6-4D9E-ABF3-AE0DA715FC59}" srcOrd="0" destOrd="0" presId="urn:diagrams.loki3.com/BracketList"/>
    <dgm:cxn modelId="{2CCB0E4B-9153-499A-AF33-27229571E3B5}" type="presParOf" srcId="{E7EC5BB2-C8FB-4159-B041-AAA0D8D7DC38}" destId="{0195A601-1741-4984-81E9-2B17FF59D108}" srcOrd="1" destOrd="0" presId="urn:diagrams.loki3.com/BracketList"/>
    <dgm:cxn modelId="{8EC415A9-FC52-4608-B541-246321C95C1B}" type="presParOf" srcId="{E7EC5BB2-C8FB-4159-B041-AAA0D8D7DC38}" destId="{9BB1B45A-4A7E-4CE0-999C-6C2C9E86F266}" srcOrd="2" destOrd="0" presId="urn:diagrams.loki3.com/BracketList"/>
    <dgm:cxn modelId="{31FEFCE6-231F-4D79-BE2C-6E1152735E82}" type="presParOf" srcId="{E7EC5BB2-C8FB-4159-B041-AAA0D8D7DC38}" destId="{E5ABD544-2B65-4C9D-B311-9F784714F439}" srcOrd="3" destOrd="0" presId="urn:diagrams.loki3.com/Bracket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EF004FDC-472B-439D-AD91-17E6F7549B52}" type="doc">
      <dgm:prSet loTypeId="urn:microsoft.com/office/officeart/2005/8/layout/vList2" loCatId="list" qsTypeId="urn:microsoft.com/office/officeart/2005/8/quickstyle/simple1#2" qsCatId="simple" csTypeId="urn:microsoft.com/office/officeart/2005/8/colors/accent0_3#2" csCatId="mainScheme" phldr="1"/>
      <dgm:spPr/>
      <dgm:t>
        <a:bodyPr/>
        <a:lstStyle/>
        <a:p>
          <a:endParaRPr lang="en-US"/>
        </a:p>
      </dgm:t>
    </dgm:pt>
    <dgm:pt modelId="{5E3C5D22-A4F1-4A29-8B45-D578BDF239BA}">
      <dgm:prSet phldrT="[Text]" phldr="0"/>
      <dgm:spPr/>
      <dgm:t>
        <a:bodyPr/>
        <a:lstStyle/>
        <a:p>
          <a:r>
            <a:rPr lang="en-US" dirty="0"/>
            <a:t>Minimum Requirements</a:t>
          </a:r>
        </a:p>
      </dgm:t>
    </dgm:pt>
    <dgm:pt modelId="{C62E87E4-11AB-48F2-A5A2-A4E5077BC437}" type="parTrans" cxnId="{3AC93984-D31E-41EA-959F-0F5221BCF367}">
      <dgm:prSet/>
      <dgm:spPr/>
      <dgm:t>
        <a:bodyPr/>
        <a:lstStyle/>
        <a:p>
          <a:endParaRPr lang="en-US"/>
        </a:p>
      </dgm:t>
    </dgm:pt>
    <dgm:pt modelId="{0017A0FB-6E27-4684-B465-1650F5818C04}" type="sibTrans" cxnId="{3AC93984-D31E-41EA-959F-0F5221BCF367}">
      <dgm:prSet/>
      <dgm:spPr/>
      <dgm:t>
        <a:bodyPr/>
        <a:lstStyle/>
        <a:p>
          <a:endParaRPr lang="en-US"/>
        </a:p>
      </dgm:t>
    </dgm:pt>
    <dgm:pt modelId="{F2A5A674-E793-4276-9F95-55EA11243825}" type="pres">
      <dgm:prSet presAssocID="{EF004FDC-472B-439D-AD91-17E6F7549B52}" presName="linear" presStyleCnt="0">
        <dgm:presLayoutVars>
          <dgm:animLvl val="lvl"/>
          <dgm:resizeHandles val="exact"/>
        </dgm:presLayoutVars>
      </dgm:prSet>
      <dgm:spPr/>
    </dgm:pt>
    <dgm:pt modelId="{F7ADE998-E035-4EEA-825E-BF3E84B53685}" type="pres">
      <dgm:prSet presAssocID="{5E3C5D22-A4F1-4A29-8B45-D578BDF239BA}" presName="parentText" presStyleLbl="node1" presStyleIdx="0" presStyleCnt="1">
        <dgm:presLayoutVars>
          <dgm:chMax val="0"/>
          <dgm:bulletEnabled val="1"/>
        </dgm:presLayoutVars>
      </dgm:prSet>
      <dgm:spPr/>
    </dgm:pt>
  </dgm:ptLst>
  <dgm:cxnLst>
    <dgm:cxn modelId="{8EE4FE70-3323-421D-AB08-278C946098B5}" type="presOf" srcId="{EF004FDC-472B-439D-AD91-17E6F7549B52}" destId="{F2A5A674-E793-4276-9F95-55EA11243825}" srcOrd="0" destOrd="0" presId="urn:microsoft.com/office/officeart/2005/8/layout/vList2"/>
    <dgm:cxn modelId="{3AC93984-D31E-41EA-959F-0F5221BCF367}" srcId="{EF004FDC-472B-439D-AD91-17E6F7549B52}" destId="{5E3C5D22-A4F1-4A29-8B45-D578BDF239BA}" srcOrd="0" destOrd="0" parTransId="{C62E87E4-11AB-48F2-A5A2-A4E5077BC437}" sibTransId="{0017A0FB-6E27-4684-B465-1650F5818C04}"/>
    <dgm:cxn modelId="{C4A020CD-9BD5-4BD1-B9D9-3D17CE101012}" type="presOf" srcId="{5E3C5D22-A4F1-4A29-8B45-D578BDF239BA}" destId="{F7ADE998-E035-4EEA-825E-BF3E84B53685}" srcOrd="0" destOrd="0" presId="urn:microsoft.com/office/officeart/2005/8/layout/vList2"/>
    <dgm:cxn modelId="{82722D44-2574-4C34-90C4-29F7FA933347}" type="presParOf" srcId="{F2A5A674-E793-4276-9F95-55EA11243825}" destId="{F7ADE998-E035-4EEA-825E-BF3E84B53685}" srcOrd="0" destOrd="0" presId="urn:microsoft.com/office/officeart/2005/8/layout/vList2"/>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4F47747B-EBCD-4D29-A9A5-0D3B73E45BF5}" type="doc">
      <dgm:prSet loTypeId="urn:microsoft.com/office/officeart/2005/8/layout/hList7" loCatId="relationship" qsTypeId="urn:microsoft.com/office/officeart/2005/8/quickstyle/3d1#9" qsCatId="3D" csTypeId="urn:microsoft.com/office/officeart/2005/8/colors/accent1_2#9" csCatId="accent1" phldr="1"/>
      <dgm:spPr/>
      <dgm:t>
        <a:bodyPr/>
        <a:lstStyle/>
        <a:p>
          <a:endParaRPr lang="en-US"/>
        </a:p>
      </dgm:t>
    </dgm:pt>
    <dgm:pt modelId="{FD23FBC9-BDA9-4E91-9B0A-3715B4C956FF}">
      <dgm:prSet phldrT="[Text]" phldr="0"/>
      <dgm:spPr/>
      <dgm:t>
        <a:bodyPr/>
        <a:lstStyle/>
        <a:p>
          <a:r>
            <a:rPr lang="en-US" dirty="0"/>
            <a:t>Utility Design Services</a:t>
          </a:r>
        </a:p>
      </dgm:t>
    </dgm:pt>
    <dgm:pt modelId="{1A5C42F4-200E-4F75-B46B-42BDDBCBB153}" type="parTrans" cxnId="{6E560163-592A-4B56-82CC-0FCAECC60844}">
      <dgm:prSet/>
      <dgm:spPr/>
      <dgm:t>
        <a:bodyPr/>
        <a:lstStyle/>
        <a:p>
          <a:endParaRPr lang="en-US"/>
        </a:p>
      </dgm:t>
    </dgm:pt>
    <dgm:pt modelId="{DFE9CF8E-3EFE-4CA3-8A6A-ADED92924E0E}" type="sibTrans" cxnId="{6E560163-592A-4B56-82CC-0FCAECC60844}">
      <dgm:prSet/>
      <dgm:spPr/>
      <dgm:t>
        <a:bodyPr/>
        <a:lstStyle/>
        <a:p>
          <a:endParaRPr lang="en-US"/>
        </a:p>
      </dgm:t>
    </dgm:pt>
    <dgm:pt modelId="{CEB406AF-AF23-4E6C-9C2F-3326E331DFA4}">
      <dgm:prSet phldrT="[Text]" phldr="0"/>
      <dgm:spPr/>
      <dgm:t>
        <a:bodyPr/>
        <a:lstStyle/>
        <a:p>
          <a:r>
            <a:rPr lang="en-US" dirty="0"/>
            <a:t>Utility Coordination Services</a:t>
          </a:r>
        </a:p>
      </dgm:t>
    </dgm:pt>
    <dgm:pt modelId="{A8BBE40A-F9F8-4C86-BBEC-3C240F38F51C}" type="parTrans" cxnId="{999464D9-06C5-4E32-B02E-25AD77072209}">
      <dgm:prSet/>
      <dgm:spPr/>
      <dgm:t>
        <a:bodyPr/>
        <a:lstStyle/>
        <a:p>
          <a:endParaRPr lang="en-US"/>
        </a:p>
      </dgm:t>
    </dgm:pt>
    <dgm:pt modelId="{E3245765-5B04-408C-A244-ECC2E4456191}" type="sibTrans" cxnId="{999464D9-06C5-4E32-B02E-25AD77072209}">
      <dgm:prSet/>
      <dgm:spPr/>
      <dgm:t>
        <a:bodyPr/>
        <a:lstStyle/>
        <a:p>
          <a:endParaRPr lang="en-US"/>
        </a:p>
      </dgm:t>
    </dgm:pt>
    <dgm:pt modelId="{DEF209C5-8446-467B-B963-B263439DFA33}">
      <dgm:prSet phldrT="[Text]" phldr="0"/>
      <dgm:spPr/>
      <dgm:t>
        <a:bodyPr/>
        <a:lstStyle/>
        <a:p>
          <a:r>
            <a:rPr lang="en-US" dirty="0"/>
            <a:t>Specialty Material Acquisition</a:t>
          </a:r>
        </a:p>
      </dgm:t>
    </dgm:pt>
    <dgm:pt modelId="{0706681E-ECD3-47D6-9EA0-1A50E940975D}" type="parTrans" cxnId="{3720F764-E124-410C-AFE9-5B91C6AB5479}">
      <dgm:prSet/>
      <dgm:spPr/>
      <dgm:t>
        <a:bodyPr/>
        <a:lstStyle/>
        <a:p>
          <a:endParaRPr lang="en-US"/>
        </a:p>
      </dgm:t>
    </dgm:pt>
    <dgm:pt modelId="{38193A03-1008-4B52-A00D-F4A38F9838C1}" type="sibTrans" cxnId="{3720F764-E124-410C-AFE9-5B91C6AB5479}">
      <dgm:prSet/>
      <dgm:spPr/>
      <dgm:t>
        <a:bodyPr/>
        <a:lstStyle/>
        <a:p>
          <a:endParaRPr lang="en-US"/>
        </a:p>
      </dgm:t>
    </dgm:pt>
    <dgm:pt modelId="{D7BAF6BF-F386-4DE3-9C1C-BFAA39EACCBC}">
      <dgm:prSet phldrT="[Text]" phldr="0"/>
      <dgm:spPr/>
      <dgm:t>
        <a:bodyPr/>
        <a:lstStyle/>
        <a:p>
          <a:r>
            <a:rPr lang="en-US" dirty="0"/>
            <a:t>Utility Relocation Construction </a:t>
          </a:r>
        </a:p>
      </dgm:t>
    </dgm:pt>
    <dgm:pt modelId="{F6BFB8A5-EB51-4D40-84D8-0E2EAA58336F}" type="parTrans" cxnId="{01B6C1E6-04D8-490D-8023-DFA2F41DFA0E}">
      <dgm:prSet/>
      <dgm:spPr/>
      <dgm:t>
        <a:bodyPr/>
        <a:lstStyle/>
        <a:p>
          <a:endParaRPr lang="en-US"/>
        </a:p>
      </dgm:t>
    </dgm:pt>
    <dgm:pt modelId="{3B9DCE18-237F-41A1-B1FD-21893AAC9615}" type="sibTrans" cxnId="{01B6C1E6-04D8-490D-8023-DFA2F41DFA0E}">
      <dgm:prSet/>
      <dgm:spPr/>
      <dgm:t>
        <a:bodyPr/>
        <a:lstStyle/>
        <a:p>
          <a:endParaRPr lang="en-US"/>
        </a:p>
      </dgm:t>
    </dgm:pt>
    <dgm:pt modelId="{66B1F878-9BBB-46D4-916B-80E24A2C496F}" type="pres">
      <dgm:prSet presAssocID="{4F47747B-EBCD-4D29-A9A5-0D3B73E45BF5}" presName="Name0" presStyleCnt="0">
        <dgm:presLayoutVars>
          <dgm:dir/>
          <dgm:resizeHandles val="exact"/>
        </dgm:presLayoutVars>
      </dgm:prSet>
      <dgm:spPr/>
    </dgm:pt>
    <dgm:pt modelId="{D11B2D26-4ACF-423B-925B-BF37EE8CF303}" type="pres">
      <dgm:prSet presAssocID="{4F47747B-EBCD-4D29-A9A5-0D3B73E45BF5}" presName="fgShape" presStyleLbl="fgShp" presStyleIdx="0" presStyleCnt="1"/>
      <dgm:spPr/>
    </dgm:pt>
    <dgm:pt modelId="{015C4658-FA6A-435A-B5F2-30425CF1E471}" type="pres">
      <dgm:prSet presAssocID="{4F47747B-EBCD-4D29-A9A5-0D3B73E45BF5}" presName="linComp" presStyleCnt="0"/>
      <dgm:spPr/>
    </dgm:pt>
    <dgm:pt modelId="{D01FDF32-3E8B-470A-953D-E5250412B868}" type="pres">
      <dgm:prSet presAssocID="{FD23FBC9-BDA9-4E91-9B0A-3715B4C956FF}" presName="compNode" presStyleCnt="0"/>
      <dgm:spPr/>
    </dgm:pt>
    <dgm:pt modelId="{90A4D202-434A-4B51-A59C-F0F21DBA51FB}" type="pres">
      <dgm:prSet presAssocID="{FD23FBC9-BDA9-4E91-9B0A-3715B4C956FF}" presName="bkgdShape" presStyleLbl="node1" presStyleIdx="0" presStyleCnt="4"/>
      <dgm:spPr/>
    </dgm:pt>
    <dgm:pt modelId="{B60BBE6D-EA43-4EEC-8B47-BB60812BC679}" type="pres">
      <dgm:prSet presAssocID="{FD23FBC9-BDA9-4E91-9B0A-3715B4C956FF}" presName="nodeTx" presStyleLbl="node1" presStyleIdx="0" presStyleCnt="4">
        <dgm:presLayoutVars>
          <dgm:bulletEnabled val="1"/>
        </dgm:presLayoutVars>
      </dgm:prSet>
      <dgm:spPr/>
    </dgm:pt>
    <dgm:pt modelId="{B3AF7EAA-7DD4-4BDE-961C-866391520A76}" type="pres">
      <dgm:prSet presAssocID="{FD23FBC9-BDA9-4E91-9B0A-3715B4C956FF}" presName="invisiNode" presStyleLbl="node1" presStyleIdx="0" presStyleCnt="4"/>
      <dgm:spPr/>
    </dgm:pt>
    <dgm:pt modelId="{A86A51C9-25E9-4DA5-9101-D8F14A3CBB24}" type="pres">
      <dgm:prSet presAssocID="{FD23FBC9-BDA9-4E91-9B0A-3715B4C956FF}" presName="imagNode" presStyleLbl="fgImgPlace1" presStyleIdx="0" presStyleCnt="4"/>
      <dgm:spPr>
        <a:blipFill>
          <a:blip xmlns:r="http://schemas.openxmlformats.org/officeDocument/2006/relationships" r:embed="rId1"/>
          <a:srcRect/>
          <a:stretch>
            <a:fillRect l="-29000" r="-29000"/>
          </a:stretch>
        </a:blipFill>
      </dgm:spPr>
      <dgm:extLst>
        <a:ext uri="{E40237B7-FDA0-4F09-8148-C483321AD2D9}">
          <dgm14:cNvPr xmlns:dgm14="http://schemas.microsoft.com/office/drawing/2010/diagram" id="0" name="" descr="Architects working on landscape plans, conceptual site plan, and architectural drawings on transparent paper"/>
        </a:ext>
      </dgm:extLst>
    </dgm:pt>
    <dgm:pt modelId="{EF61F05E-2470-41E1-BB26-4592132F625A}" type="pres">
      <dgm:prSet presAssocID="{DFE9CF8E-3EFE-4CA3-8A6A-ADED92924E0E}" presName="sibTrans" presStyleLbl="sibTrans2D1" presStyleIdx="0" presStyleCnt="0"/>
      <dgm:spPr/>
    </dgm:pt>
    <dgm:pt modelId="{991E9235-B29D-4A2F-8CD5-F3C8DA0E996B}" type="pres">
      <dgm:prSet presAssocID="{CEB406AF-AF23-4E6C-9C2F-3326E331DFA4}" presName="compNode" presStyleCnt="0"/>
      <dgm:spPr/>
    </dgm:pt>
    <dgm:pt modelId="{25B1200A-52D6-4018-A856-C79BEC17F194}" type="pres">
      <dgm:prSet presAssocID="{CEB406AF-AF23-4E6C-9C2F-3326E331DFA4}" presName="bkgdShape" presStyleLbl="node1" presStyleIdx="1" presStyleCnt="4"/>
      <dgm:spPr/>
    </dgm:pt>
    <dgm:pt modelId="{A2193FE4-8CE6-4175-9DAA-48A8C7C23612}" type="pres">
      <dgm:prSet presAssocID="{CEB406AF-AF23-4E6C-9C2F-3326E331DFA4}" presName="nodeTx" presStyleLbl="node1" presStyleIdx="1" presStyleCnt="4">
        <dgm:presLayoutVars>
          <dgm:bulletEnabled val="1"/>
        </dgm:presLayoutVars>
      </dgm:prSet>
      <dgm:spPr/>
    </dgm:pt>
    <dgm:pt modelId="{3F262BAE-8701-45CD-B87F-51733E534959}" type="pres">
      <dgm:prSet presAssocID="{CEB406AF-AF23-4E6C-9C2F-3326E331DFA4}" presName="invisiNode" presStyleLbl="node1" presStyleIdx="1" presStyleCnt="4"/>
      <dgm:spPr/>
    </dgm:pt>
    <dgm:pt modelId="{9AFE005B-4AE4-448F-BF4E-3039DDC29600}" type="pres">
      <dgm:prSet presAssocID="{CEB406AF-AF23-4E6C-9C2F-3326E331DFA4}" presName="imagNode" presStyleLbl="fgImgPlace1" presStyleIdx="1" presStyleCnt="4"/>
      <dgm:spPr>
        <a:blipFill>
          <a:blip xmlns:r="http://schemas.openxmlformats.org/officeDocument/2006/relationships" r:embed="rId2"/>
          <a:srcRect/>
          <a:stretch>
            <a:fillRect l="-25000" r="-25000"/>
          </a:stretch>
        </a:blipFill>
      </dgm:spPr>
      <dgm:extLst>
        <a:ext uri="{E40237B7-FDA0-4F09-8148-C483321AD2D9}">
          <dgm14:cNvPr xmlns:dgm14="http://schemas.microsoft.com/office/drawing/2010/diagram" id="0" name="" descr="People sitting on blue chairs"/>
        </a:ext>
      </dgm:extLst>
    </dgm:pt>
    <dgm:pt modelId="{60A371AD-5CAB-45B6-AE6E-D04A92750594}" type="pres">
      <dgm:prSet presAssocID="{E3245765-5B04-408C-A244-ECC2E4456191}" presName="sibTrans" presStyleLbl="sibTrans2D1" presStyleIdx="0" presStyleCnt="0"/>
      <dgm:spPr/>
    </dgm:pt>
    <dgm:pt modelId="{145A2A97-80C7-4558-8F5F-0838CAA29AAC}" type="pres">
      <dgm:prSet presAssocID="{DEF209C5-8446-467B-B963-B263439DFA33}" presName="compNode" presStyleCnt="0"/>
      <dgm:spPr/>
    </dgm:pt>
    <dgm:pt modelId="{D1F4B1B0-6CED-4B0F-A295-2015BFB6D6E9}" type="pres">
      <dgm:prSet presAssocID="{DEF209C5-8446-467B-B963-B263439DFA33}" presName="bkgdShape" presStyleLbl="node1" presStyleIdx="2" presStyleCnt="4"/>
      <dgm:spPr/>
    </dgm:pt>
    <dgm:pt modelId="{045401FE-E272-4A54-8044-6166EEA28EAB}" type="pres">
      <dgm:prSet presAssocID="{DEF209C5-8446-467B-B963-B263439DFA33}" presName="nodeTx" presStyleLbl="node1" presStyleIdx="2" presStyleCnt="4">
        <dgm:presLayoutVars>
          <dgm:bulletEnabled val="1"/>
        </dgm:presLayoutVars>
      </dgm:prSet>
      <dgm:spPr/>
    </dgm:pt>
    <dgm:pt modelId="{35C3A2A0-1B18-4ECC-AA2E-D034AA0E9CB5}" type="pres">
      <dgm:prSet presAssocID="{DEF209C5-8446-467B-B963-B263439DFA33}" presName="invisiNode" presStyleLbl="node1" presStyleIdx="2" presStyleCnt="4"/>
      <dgm:spPr/>
    </dgm:pt>
    <dgm:pt modelId="{B9214F60-559B-426A-A177-D41661BB4547}" type="pres">
      <dgm:prSet presAssocID="{DEF209C5-8446-467B-B963-B263439DFA33}" presName="imagNode" presStyleLbl="fgImgPlace1" presStyleIdx="2" presStyleCnt="4"/>
      <dgm:spPr>
        <a:blipFill>
          <a:blip xmlns:r="http://schemas.openxmlformats.org/officeDocument/2006/relationships" r:embed="rId3"/>
          <a:srcRect/>
          <a:stretch>
            <a:fillRect l="-26000" r="-26000"/>
          </a:stretch>
        </a:blipFill>
      </dgm:spPr>
      <dgm:extLst>
        <a:ext uri="{E40237B7-FDA0-4F09-8148-C483321AD2D9}">
          <dgm14:cNvPr xmlns:dgm14="http://schemas.microsoft.com/office/drawing/2010/diagram" id="0" name="" descr="Transmission tower at night"/>
        </a:ext>
      </dgm:extLst>
    </dgm:pt>
    <dgm:pt modelId="{655DB06F-DCEF-4E19-9319-C8DA2B70CCB0}" type="pres">
      <dgm:prSet presAssocID="{38193A03-1008-4B52-A00D-F4A38F9838C1}" presName="sibTrans" presStyleLbl="sibTrans2D1" presStyleIdx="0" presStyleCnt="0"/>
      <dgm:spPr/>
    </dgm:pt>
    <dgm:pt modelId="{5C49FE95-CB4C-4B5B-919D-6AD464CD6443}" type="pres">
      <dgm:prSet presAssocID="{D7BAF6BF-F386-4DE3-9C1C-BFAA39EACCBC}" presName="compNode" presStyleCnt="0"/>
      <dgm:spPr/>
    </dgm:pt>
    <dgm:pt modelId="{6CF0CAB5-2482-4068-8CD5-E53ED494E174}" type="pres">
      <dgm:prSet presAssocID="{D7BAF6BF-F386-4DE3-9C1C-BFAA39EACCBC}" presName="bkgdShape" presStyleLbl="node1" presStyleIdx="3" presStyleCnt="4"/>
      <dgm:spPr/>
    </dgm:pt>
    <dgm:pt modelId="{1FF3D069-5954-4C82-A6E5-3E7014C37B01}" type="pres">
      <dgm:prSet presAssocID="{D7BAF6BF-F386-4DE3-9C1C-BFAA39EACCBC}" presName="nodeTx" presStyleLbl="node1" presStyleIdx="3" presStyleCnt="4">
        <dgm:presLayoutVars>
          <dgm:bulletEnabled val="1"/>
        </dgm:presLayoutVars>
      </dgm:prSet>
      <dgm:spPr/>
    </dgm:pt>
    <dgm:pt modelId="{82A83941-E255-4B61-A4CD-F074F0442C2A}" type="pres">
      <dgm:prSet presAssocID="{D7BAF6BF-F386-4DE3-9C1C-BFAA39EACCBC}" presName="invisiNode" presStyleLbl="node1" presStyleIdx="3" presStyleCnt="4"/>
      <dgm:spPr/>
    </dgm:pt>
    <dgm:pt modelId="{094CBAFF-32BA-4183-A424-CEAC89F34BB7}" type="pres">
      <dgm:prSet presAssocID="{D7BAF6BF-F386-4DE3-9C1C-BFAA39EACCBC}" presName="imagNode" presStyleLbl="fgImgPlace1" presStyleIdx="3" presStyleCnt="4"/>
      <dgm:spPr>
        <a:blipFill>
          <a:blip xmlns:r="http://schemas.openxmlformats.org/officeDocument/2006/relationships" r:embed="rId4"/>
          <a:srcRect/>
          <a:stretch>
            <a:fillRect l="-25000" r="-25000"/>
          </a:stretch>
        </a:blipFill>
      </dgm:spPr>
      <dgm:extLst>
        <a:ext uri="{E40237B7-FDA0-4F09-8148-C483321AD2D9}">
          <dgm14:cNvPr xmlns:dgm14="http://schemas.microsoft.com/office/drawing/2010/diagram" id="0" name="" descr="Construction workers celebrating"/>
        </a:ext>
      </dgm:extLst>
    </dgm:pt>
  </dgm:ptLst>
  <dgm:cxnLst>
    <dgm:cxn modelId="{2729BB00-7B1D-49E1-8DB0-CEABED1F69FD}" type="presOf" srcId="{38193A03-1008-4B52-A00D-F4A38F9838C1}" destId="{655DB06F-DCEF-4E19-9319-C8DA2B70CCB0}" srcOrd="0" destOrd="0" presId="urn:microsoft.com/office/officeart/2005/8/layout/hList7"/>
    <dgm:cxn modelId="{A0EA111F-95F0-4C68-AC3F-8CE11675BEBD}" type="presOf" srcId="{D7BAF6BF-F386-4DE3-9C1C-BFAA39EACCBC}" destId="{1FF3D069-5954-4C82-A6E5-3E7014C37B01}" srcOrd="1" destOrd="0" presId="urn:microsoft.com/office/officeart/2005/8/layout/hList7"/>
    <dgm:cxn modelId="{1C46015B-579B-4C36-B4A5-A9331C4A1B4B}" type="presOf" srcId="{CEB406AF-AF23-4E6C-9C2F-3326E331DFA4}" destId="{A2193FE4-8CE6-4175-9DAA-48A8C7C23612}" srcOrd="1" destOrd="0" presId="urn:microsoft.com/office/officeart/2005/8/layout/hList7"/>
    <dgm:cxn modelId="{8C065462-6DC4-4735-A78C-C6A51FCEDA6E}" type="presOf" srcId="{D7BAF6BF-F386-4DE3-9C1C-BFAA39EACCBC}" destId="{6CF0CAB5-2482-4068-8CD5-E53ED494E174}" srcOrd="0" destOrd="0" presId="urn:microsoft.com/office/officeart/2005/8/layout/hList7"/>
    <dgm:cxn modelId="{6E560163-592A-4B56-82CC-0FCAECC60844}" srcId="{4F47747B-EBCD-4D29-A9A5-0D3B73E45BF5}" destId="{FD23FBC9-BDA9-4E91-9B0A-3715B4C956FF}" srcOrd="0" destOrd="0" parTransId="{1A5C42F4-200E-4F75-B46B-42BDDBCBB153}" sibTransId="{DFE9CF8E-3EFE-4CA3-8A6A-ADED92924E0E}"/>
    <dgm:cxn modelId="{3720F764-E124-410C-AFE9-5B91C6AB5479}" srcId="{4F47747B-EBCD-4D29-A9A5-0D3B73E45BF5}" destId="{DEF209C5-8446-467B-B963-B263439DFA33}" srcOrd="2" destOrd="0" parTransId="{0706681E-ECD3-47D6-9EA0-1A50E940975D}" sibTransId="{38193A03-1008-4B52-A00D-F4A38F9838C1}"/>
    <dgm:cxn modelId="{B2FECD45-8FD8-47CF-9E2C-16845006B75B}" type="presOf" srcId="{4F47747B-EBCD-4D29-A9A5-0D3B73E45BF5}" destId="{66B1F878-9BBB-46D4-916B-80E24A2C496F}" srcOrd="0" destOrd="0" presId="urn:microsoft.com/office/officeart/2005/8/layout/hList7"/>
    <dgm:cxn modelId="{576EA647-3654-4863-9239-8150A3FA8CB7}" type="presOf" srcId="{E3245765-5B04-408C-A244-ECC2E4456191}" destId="{60A371AD-5CAB-45B6-AE6E-D04A92750594}" srcOrd="0" destOrd="0" presId="urn:microsoft.com/office/officeart/2005/8/layout/hList7"/>
    <dgm:cxn modelId="{9E546653-8D20-4937-A727-591C8D5D8E19}" type="presOf" srcId="{CEB406AF-AF23-4E6C-9C2F-3326E331DFA4}" destId="{25B1200A-52D6-4018-A856-C79BEC17F194}" srcOrd="0" destOrd="0" presId="urn:microsoft.com/office/officeart/2005/8/layout/hList7"/>
    <dgm:cxn modelId="{AB762D93-55C0-4494-B7DD-453A0DA01670}" type="presOf" srcId="{DEF209C5-8446-467B-B963-B263439DFA33}" destId="{045401FE-E272-4A54-8044-6166EEA28EAB}" srcOrd="1" destOrd="0" presId="urn:microsoft.com/office/officeart/2005/8/layout/hList7"/>
    <dgm:cxn modelId="{2C3B189B-4AF0-4364-827C-CFF2A1DE4331}" type="presOf" srcId="{FD23FBC9-BDA9-4E91-9B0A-3715B4C956FF}" destId="{B60BBE6D-EA43-4EEC-8B47-BB60812BC679}" srcOrd="1" destOrd="0" presId="urn:microsoft.com/office/officeart/2005/8/layout/hList7"/>
    <dgm:cxn modelId="{5ED49BAC-F403-4C89-B708-5B42167CB0C0}" type="presOf" srcId="{DEF209C5-8446-467B-B963-B263439DFA33}" destId="{D1F4B1B0-6CED-4B0F-A295-2015BFB6D6E9}" srcOrd="0" destOrd="0" presId="urn:microsoft.com/office/officeart/2005/8/layout/hList7"/>
    <dgm:cxn modelId="{A7FCC4AD-1B56-447B-98FC-99541E2D7CD9}" type="presOf" srcId="{FD23FBC9-BDA9-4E91-9B0A-3715B4C956FF}" destId="{90A4D202-434A-4B51-A59C-F0F21DBA51FB}" srcOrd="0" destOrd="0" presId="urn:microsoft.com/office/officeart/2005/8/layout/hList7"/>
    <dgm:cxn modelId="{999464D9-06C5-4E32-B02E-25AD77072209}" srcId="{4F47747B-EBCD-4D29-A9A5-0D3B73E45BF5}" destId="{CEB406AF-AF23-4E6C-9C2F-3326E331DFA4}" srcOrd="1" destOrd="0" parTransId="{A8BBE40A-F9F8-4C86-BBEC-3C240F38F51C}" sibTransId="{E3245765-5B04-408C-A244-ECC2E4456191}"/>
    <dgm:cxn modelId="{01B6C1E6-04D8-490D-8023-DFA2F41DFA0E}" srcId="{4F47747B-EBCD-4D29-A9A5-0D3B73E45BF5}" destId="{D7BAF6BF-F386-4DE3-9C1C-BFAA39EACCBC}" srcOrd="3" destOrd="0" parTransId="{F6BFB8A5-EB51-4D40-84D8-0E2EAA58336F}" sibTransId="{3B9DCE18-237F-41A1-B1FD-21893AAC9615}"/>
    <dgm:cxn modelId="{4F57D4F4-F050-42B0-9A76-12673D672CCB}" type="presOf" srcId="{DFE9CF8E-3EFE-4CA3-8A6A-ADED92924E0E}" destId="{EF61F05E-2470-41E1-BB26-4592132F625A}" srcOrd="0" destOrd="0" presId="urn:microsoft.com/office/officeart/2005/8/layout/hList7"/>
    <dgm:cxn modelId="{EB50A6A2-E506-46F0-8148-6AA0B5713D7E}" type="presParOf" srcId="{66B1F878-9BBB-46D4-916B-80E24A2C496F}" destId="{D11B2D26-4ACF-423B-925B-BF37EE8CF303}" srcOrd="0" destOrd="0" presId="urn:microsoft.com/office/officeart/2005/8/layout/hList7"/>
    <dgm:cxn modelId="{8FD87371-6CAD-4545-98FB-21632C460307}" type="presParOf" srcId="{66B1F878-9BBB-46D4-916B-80E24A2C496F}" destId="{015C4658-FA6A-435A-B5F2-30425CF1E471}" srcOrd="1" destOrd="0" presId="urn:microsoft.com/office/officeart/2005/8/layout/hList7"/>
    <dgm:cxn modelId="{74EE1831-1B37-43E9-8C53-0BCB5FDB70ED}" type="presParOf" srcId="{015C4658-FA6A-435A-B5F2-30425CF1E471}" destId="{D01FDF32-3E8B-470A-953D-E5250412B868}" srcOrd="0" destOrd="0" presId="urn:microsoft.com/office/officeart/2005/8/layout/hList7"/>
    <dgm:cxn modelId="{AAD05C93-EDC7-4F5B-B867-87E62DA2C7A4}" type="presParOf" srcId="{D01FDF32-3E8B-470A-953D-E5250412B868}" destId="{90A4D202-434A-4B51-A59C-F0F21DBA51FB}" srcOrd="0" destOrd="0" presId="urn:microsoft.com/office/officeart/2005/8/layout/hList7"/>
    <dgm:cxn modelId="{03547D86-DAF2-4EBE-9EF0-BE78ECEED06B}" type="presParOf" srcId="{D01FDF32-3E8B-470A-953D-E5250412B868}" destId="{B60BBE6D-EA43-4EEC-8B47-BB60812BC679}" srcOrd="1" destOrd="0" presId="urn:microsoft.com/office/officeart/2005/8/layout/hList7"/>
    <dgm:cxn modelId="{01CE23F6-9F45-4AC7-8DA0-E39EA28AC5F2}" type="presParOf" srcId="{D01FDF32-3E8B-470A-953D-E5250412B868}" destId="{B3AF7EAA-7DD4-4BDE-961C-866391520A76}" srcOrd="2" destOrd="0" presId="urn:microsoft.com/office/officeart/2005/8/layout/hList7"/>
    <dgm:cxn modelId="{94E25A6E-84FA-42EE-9982-A88E29756C4D}" type="presParOf" srcId="{D01FDF32-3E8B-470A-953D-E5250412B868}" destId="{A86A51C9-25E9-4DA5-9101-D8F14A3CBB24}" srcOrd="3" destOrd="0" presId="urn:microsoft.com/office/officeart/2005/8/layout/hList7"/>
    <dgm:cxn modelId="{E1BD8BE3-3D3A-4E4C-ACA5-9402787BCA9A}" type="presParOf" srcId="{015C4658-FA6A-435A-B5F2-30425CF1E471}" destId="{EF61F05E-2470-41E1-BB26-4592132F625A}" srcOrd="1" destOrd="0" presId="urn:microsoft.com/office/officeart/2005/8/layout/hList7"/>
    <dgm:cxn modelId="{442EA93B-96F3-4B90-8E62-05B267B71BFC}" type="presParOf" srcId="{015C4658-FA6A-435A-B5F2-30425CF1E471}" destId="{991E9235-B29D-4A2F-8CD5-F3C8DA0E996B}" srcOrd="2" destOrd="0" presId="urn:microsoft.com/office/officeart/2005/8/layout/hList7"/>
    <dgm:cxn modelId="{D60C6CAF-1CFE-4034-923C-61D620C674D8}" type="presParOf" srcId="{991E9235-B29D-4A2F-8CD5-F3C8DA0E996B}" destId="{25B1200A-52D6-4018-A856-C79BEC17F194}" srcOrd="0" destOrd="0" presId="urn:microsoft.com/office/officeart/2005/8/layout/hList7"/>
    <dgm:cxn modelId="{E8CC9547-DD25-4E7F-8222-FCB996F66FA0}" type="presParOf" srcId="{991E9235-B29D-4A2F-8CD5-F3C8DA0E996B}" destId="{A2193FE4-8CE6-4175-9DAA-48A8C7C23612}" srcOrd="1" destOrd="0" presId="urn:microsoft.com/office/officeart/2005/8/layout/hList7"/>
    <dgm:cxn modelId="{EC947DA2-8243-4671-9ED9-A4FE692DEF34}" type="presParOf" srcId="{991E9235-B29D-4A2F-8CD5-F3C8DA0E996B}" destId="{3F262BAE-8701-45CD-B87F-51733E534959}" srcOrd="2" destOrd="0" presId="urn:microsoft.com/office/officeart/2005/8/layout/hList7"/>
    <dgm:cxn modelId="{278FA479-D1FD-41D2-9B10-F83029B5BD39}" type="presParOf" srcId="{991E9235-B29D-4A2F-8CD5-F3C8DA0E996B}" destId="{9AFE005B-4AE4-448F-BF4E-3039DDC29600}" srcOrd="3" destOrd="0" presId="urn:microsoft.com/office/officeart/2005/8/layout/hList7"/>
    <dgm:cxn modelId="{09ECE8EA-5DFF-4E1C-9CA9-39C98C7B685D}" type="presParOf" srcId="{015C4658-FA6A-435A-B5F2-30425CF1E471}" destId="{60A371AD-5CAB-45B6-AE6E-D04A92750594}" srcOrd="3" destOrd="0" presId="urn:microsoft.com/office/officeart/2005/8/layout/hList7"/>
    <dgm:cxn modelId="{5A97ADC9-591B-4A0C-B552-4642DBE81AF7}" type="presParOf" srcId="{015C4658-FA6A-435A-B5F2-30425CF1E471}" destId="{145A2A97-80C7-4558-8F5F-0838CAA29AAC}" srcOrd="4" destOrd="0" presId="urn:microsoft.com/office/officeart/2005/8/layout/hList7"/>
    <dgm:cxn modelId="{BBD18026-6C70-425E-896B-540C06593F1D}" type="presParOf" srcId="{145A2A97-80C7-4558-8F5F-0838CAA29AAC}" destId="{D1F4B1B0-6CED-4B0F-A295-2015BFB6D6E9}" srcOrd="0" destOrd="0" presId="urn:microsoft.com/office/officeart/2005/8/layout/hList7"/>
    <dgm:cxn modelId="{6D3D4397-9FD9-407A-AA00-6B67E4BAED4C}" type="presParOf" srcId="{145A2A97-80C7-4558-8F5F-0838CAA29AAC}" destId="{045401FE-E272-4A54-8044-6166EEA28EAB}" srcOrd="1" destOrd="0" presId="urn:microsoft.com/office/officeart/2005/8/layout/hList7"/>
    <dgm:cxn modelId="{E86923FC-D41F-4CF9-A9F6-2052AE4455F6}" type="presParOf" srcId="{145A2A97-80C7-4558-8F5F-0838CAA29AAC}" destId="{35C3A2A0-1B18-4ECC-AA2E-D034AA0E9CB5}" srcOrd="2" destOrd="0" presId="urn:microsoft.com/office/officeart/2005/8/layout/hList7"/>
    <dgm:cxn modelId="{CA4365B1-51A1-4B39-8E79-99356F379E1F}" type="presParOf" srcId="{145A2A97-80C7-4558-8F5F-0838CAA29AAC}" destId="{B9214F60-559B-426A-A177-D41661BB4547}" srcOrd="3" destOrd="0" presId="urn:microsoft.com/office/officeart/2005/8/layout/hList7"/>
    <dgm:cxn modelId="{0EA19086-65B1-48D2-9ED2-CA73DC398B34}" type="presParOf" srcId="{015C4658-FA6A-435A-B5F2-30425CF1E471}" destId="{655DB06F-DCEF-4E19-9319-C8DA2B70CCB0}" srcOrd="5" destOrd="0" presId="urn:microsoft.com/office/officeart/2005/8/layout/hList7"/>
    <dgm:cxn modelId="{7CEE874D-AC3E-408C-AFB0-242328271ED7}" type="presParOf" srcId="{015C4658-FA6A-435A-B5F2-30425CF1E471}" destId="{5C49FE95-CB4C-4B5B-919D-6AD464CD6443}" srcOrd="6" destOrd="0" presId="urn:microsoft.com/office/officeart/2005/8/layout/hList7"/>
    <dgm:cxn modelId="{E78B3B43-6ABC-401B-B38E-C874F8261912}" type="presParOf" srcId="{5C49FE95-CB4C-4B5B-919D-6AD464CD6443}" destId="{6CF0CAB5-2482-4068-8CD5-E53ED494E174}" srcOrd="0" destOrd="0" presId="urn:microsoft.com/office/officeart/2005/8/layout/hList7"/>
    <dgm:cxn modelId="{D2146FA5-29BC-4258-8E1C-3F5FE00B0303}" type="presParOf" srcId="{5C49FE95-CB4C-4B5B-919D-6AD464CD6443}" destId="{1FF3D069-5954-4C82-A6E5-3E7014C37B01}" srcOrd="1" destOrd="0" presId="urn:microsoft.com/office/officeart/2005/8/layout/hList7"/>
    <dgm:cxn modelId="{832DABC9-7EEB-4CFA-AAEA-3E4500C33DDE}" type="presParOf" srcId="{5C49FE95-CB4C-4B5B-919D-6AD464CD6443}" destId="{82A83941-E255-4B61-A4CD-F074F0442C2A}" srcOrd="2" destOrd="0" presId="urn:microsoft.com/office/officeart/2005/8/layout/hList7"/>
    <dgm:cxn modelId="{D21FFF5B-4FB4-47F5-B130-CD0C19A39B8D}" type="presParOf" srcId="{5C49FE95-CB4C-4B5B-919D-6AD464CD6443}" destId="{094CBAFF-32BA-4183-A424-CEAC89F34BB7}" srcOrd="3" destOrd="0" presId="urn:microsoft.com/office/officeart/2005/8/layout/hList7"/>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151D1E52-6150-4825-9FC4-F05832D7797F}" type="doc">
      <dgm:prSet loTypeId="urn:microsoft.com/office/officeart/2005/8/layout/vList4" loCatId="list" qsTypeId="urn:microsoft.com/office/officeart/2005/8/quickstyle/3d1#10" qsCatId="3D" csTypeId="urn:microsoft.com/office/officeart/2005/8/colors/accent1_2#10" csCatId="accent1" phldr="1"/>
      <dgm:spPr/>
      <dgm:t>
        <a:bodyPr/>
        <a:lstStyle/>
        <a:p>
          <a:endParaRPr lang="en-US"/>
        </a:p>
      </dgm:t>
    </dgm:pt>
    <dgm:pt modelId="{D9054EEA-FD8E-4927-B42A-67E175AAB260}">
      <dgm:prSet phldrT="[Text]"/>
      <dgm:spPr/>
      <dgm:t>
        <a:bodyPr/>
        <a:lstStyle/>
        <a:p>
          <a:r>
            <a:rPr lang="en-US" dirty="0"/>
            <a:t>What EUA Can Do:</a:t>
          </a:r>
        </a:p>
      </dgm:t>
    </dgm:pt>
    <dgm:pt modelId="{7AF43EE5-9DCE-491C-80D5-ECDDA04A7C57}" type="parTrans" cxnId="{A8D4E893-B2AD-4262-83C1-3DC073FACA7A}">
      <dgm:prSet/>
      <dgm:spPr/>
      <dgm:t>
        <a:bodyPr/>
        <a:lstStyle/>
        <a:p>
          <a:endParaRPr lang="en-US"/>
        </a:p>
      </dgm:t>
    </dgm:pt>
    <dgm:pt modelId="{EAABC1B6-2151-4518-8EA9-E83973A57DB8}" type="sibTrans" cxnId="{A8D4E893-B2AD-4262-83C1-3DC073FACA7A}">
      <dgm:prSet/>
      <dgm:spPr/>
      <dgm:t>
        <a:bodyPr/>
        <a:lstStyle/>
        <a:p>
          <a:endParaRPr lang="en-US"/>
        </a:p>
      </dgm:t>
    </dgm:pt>
    <dgm:pt modelId="{7898E751-E8DE-4D9F-9A17-5F6D78C0A15D}" type="pres">
      <dgm:prSet presAssocID="{151D1E52-6150-4825-9FC4-F05832D7797F}" presName="linear" presStyleCnt="0">
        <dgm:presLayoutVars>
          <dgm:dir/>
          <dgm:resizeHandles val="exact"/>
        </dgm:presLayoutVars>
      </dgm:prSet>
      <dgm:spPr/>
    </dgm:pt>
    <dgm:pt modelId="{59ABFDC4-F460-4D3E-BFCE-FB2C3AFEB00A}" type="pres">
      <dgm:prSet presAssocID="{D9054EEA-FD8E-4927-B42A-67E175AAB260}" presName="comp" presStyleCnt="0"/>
      <dgm:spPr/>
    </dgm:pt>
    <dgm:pt modelId="{1D55F42B-CF72-46D9-AEAC-ECBF98C3DC62}" type="pres">
      <dgm:prSet presAssocID="{D9054EEA-FD8E-4927-B42A-67E175AAB260}" presName="box" presStyleLbl="node1" presStyleIdx="0" presStyleCnt="1" custLinFactNeighborY="-3617"/>
      <dgm:spPr/>
    </dgm:pt>
    <dgm:pt modelId="{2BBE650C-1566-42BE-B743-A121D1E5E262}" type="pres">
      <dgm:prSet presAssocID="{D9054EEA-FD8E-4927-B42A-67E175AAB260}" presName="img" presStyleLbl="fgImgPlace1" presStyleIdx="0" presStyleCnt="1"/>
      <dgm:spPr>
        <a:blipFill>
          <a:blip xmlns:r="http://schemas.openxmlformats.org/officeDocument/2006/relationships" r:embed="rId1"/>
          <a:srcRect/>
          <a:stretch>
            <a:fillRect l="-1000" r="-1000"/>
          </a:stretch>
        </a:blipFill>
      </dgm:spPr>
      <dgm:extLst>
        <a:ext uri="{E40237B7-FDA0-4F09-8148-C483321AD2D9}">
          <dgm14:cNvPr xmlns:dgm14="http://schemas.microsoft.com/office/drawing/2010/diagram" id="0" name="" descr="Close up of checklist"/>
        </a:ext>
      </dgm:extLst>
    </dgm:pt>
    <dgm:pt modelId="{3148B9DE-12FB-43EE-ABA6-3B3F1C33DD69}" type="pres">
      <dgm:prSet presAssocID="{D9054EEA-FD8E-4927-B42A-67E175AAB260}" presName="text" presStyleLbl="node1" presStyleIdx="0" presStyleCnt="1">
        <dgm:presLayoutVars>
          <dgm:bulletEnabled val="1"/>
        </dgm:presLayoutVars>
      </dgm:prSet>
      <dgm:spPr/>
    </dgm:pt>
  </dgm:ptLst>
  <dgm:cxnLst>
    <dgm:cxn modelId="{E7B15722-A404-458D-B802-BBBB83637F78}" type="presOf" srcId="{D9054EEA-FD8E-4927-B42A-67E175AAB260}" destId="{3148B9DE-12FB-43EE-ABA6-3B3F1C33DD69}" srcOrd="1" destOrd="0" presId="urn:microsoft.com/office/officeart/2005/8/layout/vList4"/>
    <dgm:cxn modelId="{83174B41-229F-40C0-99E9-222FFCBF94D7}" type="presOf" srcId="{D9054EEA-FD8E-4927-B42A-67E175AAB260}" destId="{1D55F42B-CF72-46D9-AEAC-ECBF98C3DC62}" srcOrd="0" destOrd="0" presId="urn:microsoft.com/office/officeart/2005/8/layout/vList4"/>
    <dgm:cxn modelId="{C543C670-7317-41BC-BBED-8F97C0460EE2}" type="presOf" srcId="{151D1E52-6150-4825-9FC4-F05832D7797F}" destId="{7898E751-E8DE-4D9F-9A17-5F6D78C0A15D}" srcOrd="0" destOrd="0" presId="urn:microsoft.com/office/officeart/2005/8/layout/vList4"/>
    <dgm:cxn modelId="{A8D4E893-B2AD-4262-83C1-3DC073FACA7A}" srcId="{151D1E52-6150-4825-9FC4-F05832D7797F}" destId="{D9054EEA-FD8E-4927-B42A-67E175AAB260}" srcOrd="0" destOrd="0" parTransId="{7AF43EE5-9DCE-491C-80D5-ECDDA04A7C57}" sibTransId="{EAABC1B6-2151-4518-8EA9-E83973A57DB8}"/>
    <dgm:cxn modelId="{FD585958-B41E-4E58-A6D9-CECB68D4C430}" type="presParOf" srcId="{7898E751-E8DE-4D9F-9A17-5F6D78C0A15D}" destId="{59ABFDC4-F460-4D3E-BFCE-FB2C3AFEB00A}" srcOrd="0" destOrd="0" presId="urn:microsoft.com/office/officeart/2005/8/layout/vList4"/>
    <dgm:cxn modelId="{E5C464C2-FD15-47A8-AC42-BA0B141DD8EF}" type="presParOf" srcId="{59ABFDC4-F460-4D3E-BFCE-FB2C3AFEB00A}" destId="{1D55F42B-CF72-46D9-AEAC-ECBF98C3DC62}" srcOrd="0" destOrd="0" presId="urn:microsoft.com/office/officeart/2005/8/layout/vList4"/>
    <dgm:cxn modelId="{85796B1B-9E4C-4546-8CCC-850B42BCF182}" type="presParOf" srcId="{59ABFDC4-F460-4D3E-BFCE-FB2C3AFEB00A}" destId="{2BBE650C-1566-42BE-B743-A121D1E5E262}" srcOrd="1" destOrd="0" presId="urn:microsoft.com/office/officeart/2005/8/layout/vList4"/>
    <dgm:cxn modelId="{83CA464F-92BB-421F-8CD5-062283CE15B1}" type="presParOf" srcId="{59ABFDC4-F460-4D3E-BFCE-FB2C3AFEB00A}" destId="{3148B9DE-12FB-43EE-ABA6-3B3F1C33DD69}" srcOrd="2" destOrd="0" presId="urn:microsoft.com/office/officeart/2005/8/layout/vList4"/>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4F47747B-EBCD-4D29-A9A5-0D3B73E45BF5}" type="doc">
      <dgm:prSet loTypeId="urn:microsoft.com/office/officeart/2005/8/layout/vList4" loCatId="list" qsTypeId="urn:microsoft.com/office/officeart/2005/8/quickstyle/3d1#11" qsCatId="3D" csTypeId="urn:microsoft.com/office/officeart/2005/8/colors/accent1_2#11" csCatId="accent1" phldr="1"/>
      <dgm:spPr/>
      <dgm:t>
        <a:bodyPr/>
        <a:lstStyle/>
        <a:p>
          <a:endParaRPr lang="en-US"/>
        </a:p>
      </dgm:t>
    </dgm:pt>
    <dgm:pt modelId="{231ECC68-66B8-4026-BE05-BF411295E1FE}">
      <dgm:prSet phldrT="[Text]" phldr="0"/>
      <dgm:spPr/>
      <dgm:t>
        <a:bodyPr/>
        <a:lstStyle/>
        <a:p>
          <a:r>
            <a:rPr lang="en-US" dirty="0"/>
            <a:t>Utility Design Services</a:t>
          </a:r>
        </a:p>
      </dgm:t>
    </dgm:pt>
    <dgm:pt modelId="{1DC09FEF-DE27-4DF5-9D18-703F337D28C3}" type="parTrans" cxnId="{06DDF79C-B7D2-4535-9330-EB95BE2A348C}">
      <dgm:prSet/>
      <dgm:spPr/>
      <dgm:t>
        <a:bodyPr/>
        <a:lstStyle/>
        <a:p>
          <a:endParaRPr lang="en-US"/>
        </a:p>
      </dgm:t>
    </dgm:pt>
    <dgm:pt modelId="{B8463A46-D24D-4F56-8F3C-B4E201B7E7A4}" type="sibTrans" cxnId="{06DDF79C-B7D2-4535-9330-EB95BE2A348C}">
      <dgm:prSet/>
      <dgm:spPr/>
      <dgm:t>
        <a:bodyPr/>
        <a:lstStyle/>
        <a:p>
          <a:endParaRPr lang="en-US"/>
        </a:p>
      </dgm:t>
    </dgm:pt>
    <dgm:pt modelId="{60005467-66BD-4237-AC9A-6DE3072A8C6D}">
      <dgm:prSet/>
      <dgm:spPr/>
      <dgm:t>
        <a:bodyPr/>
        <a:lstStyle/>
        <a:p>
          <a:r>
            <a:rPr lang="en-US" dirty="0"/>
            <a:t>Estimates </a:t>
          </a:r>
        </a:p>
      </dgm:t>
    </dgm:pt>
    <dgm:pt modelId="{61F778A5-2156-478B-933E-CC5FA6629335}" type="parTrans" cxnId="{6B34C68F-F5CF-45B9-A23B-4AF93620B45C}">
      <dgm:prSet/>
      <dgm:spPr/>
      <dgm:t>
        <a:bodyPr/>
        <a:lstStyle/>
        <a:p>
          <a:endParaRPr lang="en-US"/>
        </a:p>
      </dgm:t>
    </dgm:pt>
    <dgm:pt modelId="{0FD96CC3-A6DD-439E-A921-7960FFFC09AC}" type="sibTrans" cxnId="{6B34C68F-F5CF-45B9-A23B-4AF93620B45C}">
      <dgm:prSet/>
      <dgm:spPr/>
      <dgm:t>
        <a:bodyPr/>
        <a:lstStyle/>
        <a:p>
          <a:endParaRPr lang="en-US"/>
        </a:p>
      </dgm:t>
    </dgm:pt>
    <dgm:pt modelId="{43185E3E-9AC5-40A4-A444-C1F1BD3FB4AA}">
      <dgm:prSet/>
      <dgm:spPr/>
      <dgm:t>
        <a:bodyPr/>
        <a:lstStyle/>
        <a:p>
          <a:r>
            <a:rPr lang="en-US" dirty="0"/>
            <a:t>Utility Coordination Services</a:t>
          </a:r>
        </a:p>
      </dgm:t>
    </dgm:pt>
    <dgm:pt modelId="{AB6E77CB-D504-452D-8FC2-256A59908327}" type="parTrans" cxnId="{279D1C1C-97A0-46FF-A824-2DA5E52FD5A6}">
      <dgm:prSet/>
      <dgm:spPr/>
      <dgm:t>
        <a:bodyPr/>
        <a:lstStyle/>
        <a:p>
          <a:endParaRPr lang="en-US"/>
        </a:p>
      </dgm:t>
    </dgm:pt>
    <dgm:pt modelId="{1FE57DA3-2092-4222-A185-AFA8198B2DD5}" type="sibTrans" cxnId="{279D1C1C-97A0-46FF-A824-2DA5E52FD5A6}">
      <dgm:prSet/>
      <dgm:spPr/>
      <dgm:t>
        <a:bodyPr/>
        <a:lstStyle/>
        <a:p>
          <a:endParaRPr lang="en-US"/>
        </a:p>
      </dgm:t>
    </dgm:pt>
    <dgm:pt modelId="{062D23E3-EB07-4C25-BE47-33BFEB922AD7}">
      <dgm:prSet/>
      <dgm:spPr/>
      <dgm:t>
        <a:bodyPr/>
        <a:lstStyle/>
        <a:p>
          <a:r>
            <a:rPr lang="en-US" dirty="0"/>
            <a:t>Conflict and Resolution Planning</a:t>
          </a:r>
        </a:p>
      </dgm:t>
    </dgm:pt>
    <dgm:pt modelId="{139D4FBD-CDD9-4CF1-82DB-B09CE24C884D}" type="parTrans" cxnId="{A8FD1234-662C-4AFB-B71B-851E207DDDDA}">
      <dgm:prSet/>
      <dgm:spPr/>
      <dgm:t>
        <a:bodyPr/>
        <a:lstStyle/>
        <a:p>
          <a:endParaRPr lang="en-US"/>
        </a:p>
      </dgm:t>
    </dgm:pt>
    <dgm:pt modelId="{7A1A98F4-C457-4D70-8174-927ABDAD1679}" type="sibTrans" cxnId="{A8FD1234-662C-4AFB-B71B-851E207DDDDA}">
      <dgm:prSet/>
      <dgm:spPr/>
      <dgm:t>
        <a:bodyPr/>
        <a:lstStyle/>
        <a:p>
          <a:endParaRPr lang="en-US"/>
        </a:p>
      </dgm:t>
    </dgm:pt>
    <dgm:pt modelId="{A128246B-496E-4FE1-BEF5-8A4B0586526C}">
      <dgm:prSet/>
      <dgm:spPr/>
      <dgm:t>
        <a:bodyPr/>
        <a:lstStyle/>
        <a:p>
          <a:r>
            <a:rPr lang="en-US" dirty="0"/>
            <a:t>Design Agreements </a:t>
          </a:r>
        </a:p>
      </dgm:t>
    </dgm:pt>
    <dgm:pt modelId="{C439C9F4-B02A-4FF7-91B8-5DD15484B276}" type="parTrans" cxnId="{70987766-BFD0-41FA-9B51-51F748FCF5A7}">
      <dgm:prSet/>
      <dgm:spPr/>
      <dgm:t>
        <a:bodyPr/>
        <a:lstStyle/>
        <a:p>
          <a:endParaRPr lang="en-US"/>
        </a:p>
      </dgm:t>
    </dgm:pt>
    <dgm:pt modelId="{44866F6D-DCBA-473C-B04B-DAA09984FECC}" type="sibTrans" cxnId="{70987766-BFD0-41FA-9B51-51F748FCF5A7}">
      <dgm:prSet/>
      <dgm:spPr/>
      <dgm:t>
        <a:bodyPr/>
        <a:lstStyle/>
        <a:p>
          <a:endParaRPr lang="en-US"/>
        </a:p>
      </dgm:t>
    </dgm:pt>
    <dgm:pt modelId="{30E5CF6C-BCE6-44D3-9773-2AA4A16375EB}">
      <dgm:prSet/>
      <dgm:spPr/>
      <dgm:t>
        <a:bodyPr/>
        <a:lstStyle/>
        <a:p>
          <a:r>
            <a:rPr lang="en-US" dirty="0"/>
            <a:t>Consultant Approvals </a:t>
          </a:r>
        </a:p>
      </dgm:t>
    </dgm:pt>
    <dgm:pt modelId="{9E961F75-4ED2-46B3-A26A-45AB640A6DCA}" type="parTrans" cxnId="{2BF29017-362C-4E49-83EA-73F4572D9025}">
      <dgm:prSet/>
      <dgm:spPr/>
      <dgm:t>
        <a:bodyPr/>
        <a:lstStyle/>
        <a:p>
          <a:endParaRPr lang="en-US"/>
        </a:p>
      </dgm:t>
    </dgm:pt>
    <dgm:pt modelId="{0569C907-F2FF-436C-8154-9CFF9294AEB1}" type="sibTrans" cxnId="{2BF29017-362C-4E49-83EA-73F4572D9025}">
      <dgm:prSet/>
      <dgm:spPr/>
      <dgm:t>
        <a:bodyPr/>
        <a:lstStyle/>
        <a:p>
          <a:endParaRPr lang="en-US"/>
        </a:p>
      </dgm:t>
    </dgm:pt>
    <dgm:pt modelId="{45140B87-967F-4CDB-B6C2-CE5FE21EFA91}">
      <dgm:prSet/>
      <dgm:spPr/>
      <dgm:t>
        <a:bodyPr/>
        <a:lstStyle/>
        <a:p>
          <a:r>
            <a:rPr lang="en-US" dirty="0"/>
            <a:t>Oversight</a:t>
          </a:r>
        </a:p>
      </dgm:t>
    </dgm:pt>
    <dgm:pt modelId="{D48271AD-96DF-48DF-A698-E185D304213A}" type="parTrans" cxnId="{B7148688-EE67-4810-BF7B-89D107EA67B1}">
      <dgm:prSet/>
      <dgm:spPr/>
      <dgm:t>
        <a:bodyPr/>
        <a:lstStyle/>
        <a:p>
          <a:endParaRPr lang="en-US"/>
        </a:p>
      </dgm:t>
    </dgm:pt>
    <dgm:pt modelId="{94BE51CF-5FB3-4C31-8D00-E56997A3F7F3}" type="sibTrans" cxnId="{B7148688-EE67-4810-BF7B-89D107EA67B1}">
      <dgm:prSet/>
      <dgm:spPr/>
      <dgm:t>
        <a:bodyPr/>
        <a:lstStyle/>
        <a:p>
          <a:endParaRPr lang="en-US"/>
        </a:p>
      </dgm:t>
    </dgm:pt>
    <dgm:pt modelId="{2210A3FF-B948-4027-89CD-282F6DB1F31F}">
      <dgm:prSet/>
      <dgm:spPr/>
      <dgm:t>
        <a:bodyPr/>
        <a:lstStyle/>
        <a:p>
          <a:r>
            <a:rPr lang="en-US" dirty="0"/>
            <a:t>Utility Design Tasks </a:t>
          </a:r>
        </a:p>
      </dgm:t>
    </dgm:pt>
    <dgm:pt modelId="{70EE12E9-EE8D-4E8C-B513-776C3B9DCFDB}" type="parTrans" cxnId="{047E7D0A-B553-41AC-AD34-3DBB03E784E8}">
      <dgm:prSet/>
      <dgm:spPr/>
      <dgm:t>
        <a:bodyPr/>
        <a:lstStyle/>
        <a:p>
          <a:endParaRPr lang="en-US"/>
        </a:p>
      </dgm:t>
    </dgm:pt>
    <dgm:pt modelId="{4FF539DC-1AAD-402C-B64D-9526FBB206BE}" type="sibTrans" cxnId="{047E7D0A-B553-41AC-AD34-3DBB03E784E8}">
      <dgm:prSet/>
      <dgm:spPr/>
      <dgm:t>
        <a:bodyPr/>
        <a:lstStyle/>
        <a:p>
          <a:endParaRPr lang="en-US"/>
        </a:p>
      </dgm:t>
    </dgm:pt>
    <dgm:pt modelId="{96186535-EA6F-4FF0-A370-32D5C6AACE50}">
      <dgm:prSet/>
      <dgm:spPr/>
      <dgm:t>
        <a:bodyPr/>
        <a:lstStyle/>
        <a:p>
          <a:r>
            <a:rPr lang="en-US" dirty="0"/>
            <a:t>Relocation Agreements</a:t>
          </a:r>
        </a:p>
      </dgm:t>
    </dgm:pt>
    <dgm:pt modelId="{88A823B8-4B52-4F29-8A53-B08DE34297D5}" type="parTrans" cxnId="{35B930BE-29D3-443A-A4E2-F9333E121127}">
      <dgm:prSet/>
      <dgm:spPr/>
      <dgm:t>
        <a:bodyPr/>
        <a:lstStyle/>
        <a:p>
          <a:endParaRPr lang="en-US"/>
        </a:p>
      </dgm:t>
    </dgm:pt>
    <dgm:pt modelId="{E866B526-EE7E-40A6-9C03-BE83A1E8491A}" type="sibTrans" cxnId="{35B930BE-29D3-443A-A4E2-F9333E121127}">
      <dgm:prSet/>
      <dgm:spPr/>
      <dgm:t>
        <a:bodyPr/>
        <a:lstStyle/>
        <a:p>
          <a:endParaRPr lang="en-US"/>
        </a:p>
      </dgm:t>
    </dgm:pt>
    <dgm:pt modelId="{1FAED23C-14EB-4CC7-B27C-5BA48CF9F832}">
      <dgm:prSet/>
      <dgm:spPr/>
      <dgm:t>
        <a:bodyPr/>
        <a:lstStyle/>
        <a:p>
          <a:r>
            <a:rPr lang="en-US" dirty="0"/>
            <a:t>Replacement Easement Acquisition</a:t>
          </a:r>
        </a:p>
      </dgm:t>
    </dgm:pt>
    <dgm:pt modelId="{23629BFF-E528-4284-A2D3-893DD45E8B89}" type="parTrans" cxnId="{B79FE607-9071-4376-8E79-A3E530102B5C}">
      <dgm:prSet/>
      <dgm:spPr/>
      <dgm:t>
        <a:bodyPr/>
        <a:lstStyle/>
        <a:p>
          <a:endParaRPr lang="en-US"/>
        </a:p>
      </dgm:t>
    </dgm:pt>
    <dgm:pt modelId="{3664E1C8-8EA5-4B60-BFD2-0C4C1B0F581A}" type="sibTrans" cxnId="{B79FE607-9071-4376-8E79-A3E530102B5C}">
      <dgm:prSet/>
      <dgm:spPr/>
      <dgm:t>
        <a:bodyPr/>
        <a:lstStyle/>
        <a:p>
          <a:endParaRPr lang="en-US"/>
        </a:p>
      </dgm:t>
    </dgm:pt>
    <dgm:pt modelId="{CC5A5886-227D-456A-8ECE-9B8CF524C941}">
      <dgm:prSet/>
      <dgm:spPr/>
      <dgm:t>
        <a:bodyPr/>
        <a:lstStyle/>
        <a:p>
          <a:r>
            <a:rPr lang="en-US" dirty="0"/>
            <a:t>Specialized Material Acquisition </a:t>
          </a:r>
        </a:p>
      </dgm:t>
    </dgm:pt>
    <dgm:pt modelId="{0986A5E5-FB6B-46D2-AF9B-30F950B23163}" type="parTrans" cxnId="{945AC016-1235-44F1-A74E-74DED7AD2787}">
      <dgm:prSet/>
      <dgm:spPr/>
      <dgm:t>
        <a:bodyPr/>
        <a:lstStyle/>
        <a:p>
          <a:endParaRPr lang="en-US"/>
        </a:p>
      </dgm:t>
    </dgm:pt>
    <dgm:pt modelId="{913DBDF6-7BDE-4BF9-9272-5D61F8D33FB1}" type="sibTrans" cxnId="{945AC016-1235-44F1-A74E-74DED7AD2787}">
      <dgm:prSet/>
      <dgm:spPr/>
      <dgm:t>
        <a:bodyPr/>
        <a:lstStyle/>
        <a:p>
          <a:endParaRPr lang="en-US"/>
        </a:p>
      </dgm:t>
    </dgm:pt>
    <dgm:pt modelId="{10BDEE91-99A2-4BC2-8357-8F763ED94CC3}">
      <dgm:prSet/>
      <dgm:spPr/>
      <dgm:t>
        <a:bodyPr/>
        <a:lstStyle/>
        <a:p>
          <a:r>
            <a:rPr lang="en-US" dirty="0"/>
            <a:t>Estimate </a:t>
          </a:r>
        </a:p>
      </dgm:t>
    </dgm:pt>
    <dgm:pt modelId="{7A0EF11E-9759-49E7-8383-1A2F41BB21C3}" type="parTrans" cxnId="{A03642A7-9DCD-4370-B5E0-D6E06A2C433B}">
      <dgm:prSet/>
      <dgm:spPr/>
      <dgm:t>
        <a:bodyPr/>
        <a:lstStyle/>
        <a:p>
          <a:endParaRPr lang="en-US"/>
        </a:p>
      </dgm:t>
    </dgm:pt>
    <dgm:pt modelId="{12388B98-4A99-4D48-A5BC-7C2B180C7864}" type="sibTrans" cxnId="{A03642A7-9DCD-4370-B5E0-D6E06A2C433B}">
      <dgm:prSet/>
      <dgm:spPr/>
      <dgm:t>
        <a:bodyPr/>
        <a:lstStyle/>
        <a:p>
          <a:endParaRPr lang="en-US"/>
        </a:p>
      </dgm:t>
    </dgm:pt>
    <dgm:pt modelId="{CB4884C5-F7DB-47FC-BE07-C91D5417E27D}">
      <dgm:prSet/>
      <dgm:spPr/>
      <dgm:t>
        <a:bodyPr/>
        <a:lstStyle/>
        <a:p>
          <a:r>
            <a:rPr lang="en-US" dirty="0"/>
            <a:t>Materials</a:t>
          </a:r>
        </a:p>
      </dgm:t>
    </dgm:pt>
    <dgm:pt modelId="{1B1C249B-7485-4B94-AAAD-9700F7097BAD}" type="parTrans" cxnId="{585F7110-86AA-4CF6-87F9-BE14B1CBF6DB}">
      <dgm:prSet/>
      <dgm:spPr/>
      <dgm:t>
        <a:bodyPr/>
        <a:lstStyle/>
        <a:p>
          <a:endParaRPr lang="en-US"/>
        </a:p>
      </dgm:t>
    </dgm:pt>
    <dgm:pt modelId="{40B998CD-33E8-4E2F-A302-6D6BA7A60942}" type="sibTrans" cxnId="{585F7110-86AA-4CF6-87F9-BE14B1CBF6DB}">
      <dgm:prSet/>
      <dgm:spPr/>
      <dgm:t>
        <a:bodyPr/>
        <a:lstStyle/>
        <a:p>
          <a:endParaRPr lang="en-US"/>
        </a:p>
      </dgm:t>
    </dgm:pt>
    <dgm:pt modelId="{9845B912-C2BD-4290-A3C5-AF4D21F931C7}">
      <dgm:prSet/>
      <dgm:spPr/>
      <dgm:t>
        <a:bodyPr/>
        <a:lstStyle/>
        <a:p>
          <a:r>
            <a:rPr lang="en-US" dirty="0"/>
            <a:t>Contracting</a:t>
          </a:r>
        </a:p>
      </dgm:t>
    </dgm:pt>
    <dgm:pt modelId="{982218AA-7F94-441E-A060-1AA63847E67F}" type="parTrans" cxnId="{CED446CF-1D10-443B-8A01-51235F33EF1E}">
      <dgm:prSet/>
      <dgm:spPr/>
      <dgm:t>
        <a:bodyPr/>
        <a:lstStyle/>
        <a:p>
          <a:endParaRPr lang="en-US"/>
        </a:p>
      </dgm:t>
    </dgm:pt>
    <dgm:pt modelId="{8267F070-C3C2-4F0C-BCE4-F39594E17557}" type="sibTrans" cxnId="{CED446CF-1D10-443B-8A01-51235F33EF1E}">
      <dgm:prSet/>
      <dgm:spPr/>
      <dgm:t>
        <a:bodyPr/>
        <a:lstStyle/>
        <a:p>
          <a:endParaRPr lang="en-US"/>
        </a:p>
      </dgm:t>
    </dgm:pt>
    <dgm:pt modelId="{F3803F85-D697-4B2D-84DD-61C0B2B55506}">
      <dgm:prSet/>
      <dgm:spPr/>
      <dgm:t>
        <a:bodyPr/>
        <a:lstStyle/>
        <a:p>
          <a:r>
            <a:rPr lang="en-US" dirty="0"/>
            <a:t>Utility Relocation Construction</a:t>
          </a:r>
        </a:p>
      </dgm:t>
    </dgm:pt>
    <dgm:pt modelId="{126D0B70-9400-41C9-BFA9-FCA89250152C}" type="parTrans" cxnId="{43875A7C-A103-4AEB-BAC1-2F284138DABA}">
      <dgm:prSet/>
      <dgm:spPr/>
      <dgm:t>
        <a:bodyPr/>
        <a:lstStyle/>
        <a:p>
          <a:endParaRPr lang="en-US"/>
        </a:p>
      </dgm:t>
    </dgm:pt>
    <dgm:pt modelId="{98AFC857-C09C-4BEC-ABDD-24873F309A81}" type="sibTrans" cxnId="{43875A7C-A103-4AEB-BAC1-2F284138DABA}">
      <dgm:prSet/>
      <dgm:spPr/>
      <dgm:t>
        <a:bodyPr/>
        <a:lstStyle/>
        <a:p>
          <a:endParaRPr lang="en-US"/>
        </a:p>
      </dgm:t>
    </dgm:pt>
    <dgm:pt modelId="{598F0309-7251-4093-A29D-C4295FC1D251}">
      <dgm:prSet/>
      <dgm:spPr/>
      <dgm:t>
        <a:bodyPr/>
        <a:lstStyle/>
        <a:p>
          <a:r>
            <a:rPr lang="en-US" dirty="0"/>
            <a:t>Utility Coordination Tasks</a:t>
          </a:r>
        </a:p>
      </dgm:t>
    </dgm:pt>
    <dgm:pt modelId="{C8AB707C-4D7E-4FE8-80F1-99F684BB8787}" type="parTrans" cxnId="{278EEEA6-FD2E-4F1E-A4D8-7A02D3D73576}">
      <dgm:prSet/>
      <dgm:spPr/>
      <dgm:t>
        <a:bodyPr/>
        <a:lstStyle/>
        <a:p>
          <a:endParaRPr lang="en-US"/>
        </a:p>
      </dgm:t>
    </dgm:pt>
    <dgm:pt modelId="{9496F2C7-541B-4490-9D67-42B9D1B7D437}" type="sibTrans" cxnId="{278EEEA6-FD2E-4F1E-A4D8-7A02D3D73576}">
      <dgm:prSet/>
      <dgm:spPr/>
      <dgm:t>
        <a:bodyPr/>
        <a:lstStyle/>
        <a:p>
          <a:endParaRPr lang="en-US"/>
        </a:p>
      </dgm:t>
    </dgm:pt>
    <dgm:pt modelId="{E4C1CE45-74F6-4B36-9A20-FB434CA8416E}">
      <dgm:prSet/>
      <dgm:spPr/>
      <dgm:t>
        <a:bodyPr/>
        <a:lstStyle/>
        <a:p>
          <a:r>
            <a:rPr lang="en-US" dirty="0"/>
            <a:t>Planning</a:t>
          </a:r>
        </a:p>
      </dgm:t>
    </dgm:pt>
    <dgm:pt modelId="{D6A411E3-E554-4F71-8EFF-FCAC2ED73139}" type="parTrans" cxnId="{E8838AA3-DBEA-4FA8-B87A-7D784DBE1B23}">
      <dgm:prSet/>
      <dgm:spPr/>
      <dgm:t>
        <a:bodyPr/>
        <a:lstStyle/>
        <a:p>
          <a:endParaRPr lang="en-US"/>
        </a:p>
      </dgm:t>
    </dgm:pt>
    <dgm:pt modelId="{F8CA522E-E305-4134-B33E-4FA99376FC8E}" type="sibTrans" cxnId="{E8838AA3-DBEA-4FA8-B87A-7D784DBE1B23}">
      <dgm:prSet/>
      <dgm:spPr/>
      <dgm:t>
        <a:bodyPr/>
        <a:lstStyle/>
        <a:p>
          <a:endParaRPr lang="en-US"/>
        </a:p>
      </dgm:t>
    </dgm:pt>
    <dgm:pt modelId="{0B64DB4A-B6F1-4456-AE94-48256045F786}">
      <dgm:prSet/>
      <dgm:spPr/>
      <dgm:t>
        <a:bodyPr/>
        <a:lstStyle/>
        <a:p>
          <a:r>
            <a:rPr lang="en-US" dirty="0"/>
            <a:t>Construction</a:t>
          </a:r>
        </a:p>
      </dgm:t>
    </dgm:pt>
    <dgm:pt modelId="{DFF38067-6DBB-47C6-AECC-E0A7C7E1B414}" type="parTrans" cxnId="{8570BAB6-980C-438C-AF3B-A7B466D50495}">
      <dgm:prSet/>
      <dgm:spPr/>
      <dgm:t>
        <a:bodyPr/>
        <a:lstStyle/>
        <a:p>
          <a:endParaRPr lang="en-US"/>
        </a:p>
      </dgm:t>
    </dgm:pt>
    <dgm:pt modelId="{A28CCEC8-7357-425C-BB80-F70D0090A67E}" type="sibTrans" cxnId="{8570BAB6-980C-438C-AF3B-A7B466D50495}">
      <dgm:prSet/>
      <dgm:spPr/>
      <dgm:t>
        <a:bodyPr/>
        <a:lstStyle/>
        <a:p>
          <a:endParaRPr lang="en-US"/>
        </a:p>
      </dgm:t>
    </dgm:pt>
    <dgm:pt modelId="{C4F72517-A32B-416A-82BF-C4F9E8C363F9}">
      <dgm:prSet/>
      <dgm:spPr/>
      <dgm:t>
        <a:bodyPr/>
        <a:lstStyle/>
        <a:p>
          <a:r>
            <a:rPr lang="en-US" dirty="0"/>
            <a:t>NEPA Approval for Utility Work</a:t>
          </a:r>
        </a:p>
      </dgm:t>
    </dgm:pt>
    <dgm:pt modelId="{557E796B-D947-406F-811B-0C12A3AAC2E9}" type="parTrans" cxnId="{8BF3280D-EC84-4CEC-A248-2A9908DDE88E}">
      <dgm:prSet/>
      <dgm:spPr/>
      <dgm:t>
        <a:bodyPr/>
        <a:lstStyle/>
        <a:p>
          <a:endParaRPr lang="en-US"/>
        </a:p>
      </dgm:t>
    </dgm:pt>
    <dgm:pt modelId="{11D45238-4868-4766-8DBC-5E7D10CE8FC1}" type="sibTrans" cxnId="{8BF3280D-EC84-4CEC-A248-2A9908DDE88E}">
      <dgm:prSet/>
      <dgm:spPr/>
      <dgm:t>
        <a:bodyPr/>
        <a:lstStyle/>
        <a:p>
          <a:endParaRPr lang="en-US"/>
        </a:p>
      </dgm:t>
    </dgm:pt>
    <dgm:pt modelId="{DE2872FA-63E1-4A88-9BEA-CE3237F1275A}">
      <dgm:prSet/>
      <dgm:spPr/>
      <dgm:t>
        <a:bodyPr/>
        <a:lstStyle/>
        <a:p>
          <a:r>
            <a:rPr lang="en-US" dirty="0"/>
            <a:t>Inspection</a:t>
          </a:r>
        </a:p>
      </dgm:t>
    </dgm:pt>
    <dgm:pt modelId="{A393E657-FF12-4DB5-97A6-683F3BA3C3CB}" type="parTrans" cxnId="{DA426709-B205-469B-A522-A9D08DF764B8}">
      <dgm:prSet/>
      <dgm:spPr/>
      <dgm:t>
        <a:bodyPr/>
        <a:lstStyle/>
        <a:p>
          <a:endParaRPr lang="en-US"/>
        </a:p>
      </dgm:t>
    </dgm:pt>
    <dgm:pt modelId="{43934DFB-0C8F-475A-8BB3-48CC2A98C496}" type="sibTrans" cxnId="{DA426709-B205-469B-A522-A9D08DF764B8}">
      <dgm:prSet/>
      <dgm:spPr/>
      <dgm:t>
        <a:bodyPr/>
        <a:lstStyle/>
        <a:p>
          <a:endParaRPr lang="en-US"/>
        </a:p>
      </dgm:t>
    </dgm:pt>
    <dgm:pt modelId="{44CD1234-A7C4-4DD7-9ED4-23EB5B675C20}" type="pres">
      <dgm:prSet presAssocID="{4F47747B-EBCD-4D29-A9A5-0D3B73E45BF5}" presName="linear" presStyleCnt="0">
        <dgm:presLayoutVars>
          <dgm:dir/>
          <dgm:resizeHandles val="exact"/>
        </dgm:presLayoutVars>
      </dgm:prSet>
      <dgm:spPr/>
    </dgm:pt>
    <dgm:pt modelId="{75DE4474-BEE0-45CB-A35B-A04696D449A7}" type="pres">
      <dgm:prSet presAssocID="{231ECC68-66B8-4026-BE05-BF411295E1FE}" presName="comp" presStyleCnt="0"/>
      <dgm:spPr/>
    </dgm:pt>
    <dgm:pt modelId="{7DDE3F9B-E7D7-4D9E-A8FA-48428DD033FB}" type="pres">
      <dgm:prSet presAssocID="{231ECC68-66B8-4026-BE05-BF411295E1FE}" presName="box" presStyleLbl="node1" presStyleIdx="0" presStyleCnt="4"/>
      <dgm:spPr/>
    </dgm:pt>
    <dgm:pt modelId="{5B60AD76-D0F2-4CE7-B506-7FFA4F251155}" type="pres">
      <dgm:prSet presAssocID="{231ECC68-66B8-4026-BE05-BF411295E1FE}" presName="img" presStyleLbl="fgImgPlace1" presStyleIdx="0" presStyleCnt="4"/>
      <dgm:spPr>
        <a:blipFill>
          <a:blip xmlns:r="http://schemas.openxmlformats.org/officeDocument/2006/relationships" r:embed="rId1"/>
          <a:srcRect/>
          <a:stretch>
            <a:fillRect l="-29000" r="-29000"/>
          </a:stretch>
        </a:blipFill>
      </dgm:spPr>
      <dgm:extLst>
        <a:ext uri="{E40237B7-FDA0-4F09-8148-C483321AD2D9}">
          <dgm14:cNvPr xmlns:dgm14="http://schemas.microsoft.com/office/drawing/2010/diagram" id="0" name="" descr="Architects working on landscape plans, conceptual site plan, and architectural drawings on transparent paper"/>
        </a:ext>
      </dgm:extLst>
    </dgm:pt>
    <dgm:pt modelId="{1DB5817F-00EB-4BA2-87D5-28EE4ACE28E9}" type="pres">
      <dgm:prSet presAssocID="{231ECC68-66B8-4026-BE05-BF411295E1FE}" presName="text" presStyleLbl="node1" presStyleIdx="0" presStyleCnt="4">
        <dgm:presLayoutVars>
          <dgm:bulletEnabled val="1"/>
        </dgm:presLayoutVars>
      </dgm:prSet>
      <dgm:spPr/>
    </dgm:pt>
    <dgm:pt modelId="{C81F7B75-1BEE-4F3B-BC6D-159A60F3CBA0}" type="pres">
      <dgm:prSet presAssocID="{B8463A46-D24D-4F56-8F3C-B4E201B7E7A4}" presName="spacer" presStyleCnt="0"/>
      <dgm:spPr/>
    </dgm:pt>
    <dgm:pt modelId="{740C74A9-B9BE-4BBB-9871-76C027A2AEF3}" type="pres">
      <dgm:prSet presAssocID="{43185E3E-9AC5-40A4-A444-C1F1BD3FB4AA}" presName="comp" presStyleCnt="0"/>
      <dgm:spPr/>
    </dgm:pt>
    <dgm:pt modelId="{B1CE5267-C58F-47F0-985E-98EB2789C199}" type="pres">
      <dgm:prSet presAssocID="{43185E3E-9AC5-40A4-A444-C1F1BD3FB4AA}" presName="box" presStyleLbl="node1" presStyleIdx="1" presStyleCnt="4"/>
      <dgm:spPr/>
    </dgm:pt>
    <dgm:pt modelId="{241B1A37-61E8-45A6-B599-CA004182B547}" type="pres">
      <dgm:prSet presAssocID="{43185E3E-9AC5-40A4-A444-C1F1BD3FB4AA}" presName="img" presStyleLbl="fgImgPlace1" presStyleIdx="1" presStyleCnt="4"/>
      <dgm:spPr>
        <a:blipFill>
          <a:blip xmlns:r="http://schemas.openxmlformats.org/officeDocument/2006/relationships" r:embed="rId2"/>
          <a:srcRect/>
          <a:stretch>
            <a:fillRect l="-25000" r="-25000"/>
          </a:stretch>
        </a:blipFill>
      </dgm:spPr>
      <dgm:extLst>
        <a:ext uri="{E40237B7-FDA0-4F09-8148-C483321AD2D9}">
          <dgm14:cNvPr xmlns:dgm14="http://schemas.microsoft.com/office/drawing/2010/diagram" id="0" name="" descr="People sitting on blue chairs"/>
        </a:ext>
      </dgm:extLst>
    </dgm:pt>
    <dgm:pt modelId="{A490378D-6546-4A99-B7B1-0C53B38C17EC}" type="pres">
      <dgm:prSet presAssocID="{43185E3E-9AC5-40A4-A444-C1F1BD3FB4AA}" presName="text" presStyleLbl="node1" presStyleIdx="1" presStyleCnt="4">
        <dgm:presLayoutVars>
          <dgm:bulletEnabled val="1"/>
        </dgm:presLayoutVars>
      </dgm:prSet>
      <dgm:spPr/>
    </dgm:pt>
    <dgm:pt modelId="{B028C3E1-F703-4A9B-9A08-81DE8A6D9746}" type="pres">
      <dgm:prSet presAssocID="{1FE57DA3-2092-4222-A185-AFA8198B2DD5}" presName="spacer" presStyleCnt="0"/>
      <dgm:spPr/>
    </dgm:pt>
    <dgm:pt modelId="{D9E550D3-C7E3-4A90-9B29-2E60D57BFBB7}" type="pres">
      <dgm:prSet presAssocID="{CC5A5886-227D-456A-8ECE-9B8CF524C941}" presName="comp" presStyleCnt="0"/>
      <dgm:spPr/>
    </dgm:pt>
    <dgm:pt modelId="{46E366AF-8836-4863-A287-E07BB9C40FDF}" type="pres">
      <dgm:prSet presAssocID="{CC5A5886-227D-456A-8ECE-9B8CF524C941}" presName="box" presStyleLbl="node1" presStyleIdx="2" presStyleCnt="4"/>
      <dgm:spPr/>
    </dgm:pt>
    <dgm:pt modelId="{69D83E04-1238-4037-B4C4-F26A36DF7242}" type="pres">
      <dgm:prSet presAssocID="{CC5A5886-227D-456A-8ECE-9B8CF524C941}" presName="img" presStyleLbl="fgImgPlace1" presStyleIdx="2" presStyleCnt="4"/>
      <dgm:spPr>
        <a:blipFill>
          <a:blip xmlns:r="http://schemas.openxmlformats.org/officeDocument/2006/relationships" r:embed="rId3"/>
          <a:srcRect/>
          <a:stretch>
            <a:fillRect t="-23000" b="-23000"/>
          </a:stretch>
        </a:blipFill>
      </dgm:spPr>
      <dgm:extLst>
        <a:ext uri="{E40237B7-FDA0-4F09-8148-C483321AD2D9}">
          <dgm14:cNvPr xmlns:dgm14="http://schemas.microsoft.com/office/drawing/2010/diagram" id="0" name="" descr="Transmission tower at night"/>
        </a:ext>
      </dgm:extLst>
    </dgm:pt>
    <dgm:pt modelId="{3C77468E-1E43-4570-9E97-1B50CE08614D}" type="pres">
      <dgm:prSet presAssocID="{CC5A5886-227D-456A-8ECE-9B8CF524C941}" presName="text" presStyleLbl="node1" presStyleIdx="2" presStyleCnt="4">
        <dgm:presLayoutVars>
          <dgm:bulletEnabled val="1"/>
        </dgm:presLayoutVars>
      </dgm:prSet>
      <dgm:spPr/>
    </dgm:pt>
    <dgm:pt modelId="{4B6D3EF6-4848-4718-8B20-818A3F4CBBA0}" type="pres">
      <dgm:prSet presAssocID="{913DBDF6-7BDE-4BF9-9272-5D61F8D33FB1}" presName="spacer" presStyleCnt="0"/>
      <dgm:spPr/>
    </dgm:pt>
    <dgm:pt modelId="{9D495769-48FA-47C6-8989-31D2969D2691}" type="pres">
      <dgm:prSet presAssocID="{F3803F85-D697-4B2D-84DD-61C0B2B55506}" presName="comp" presStyleCnt="0"/>
      <dgm:spPr/>
    </dgm:pt>
    <dgm:pt modelId="{CEBC20BF-910D-48D4-801E-D26C71A8DFBD}" type="pres">
      <dgm:prSet presAssocID="{F3803F85-D697-4B2D-84DD-61C0B2B55506}" presName="box" presStyleLbl="node1" presStyleIdx="3" presStyleCnt="4"/>
      <dgm:spPr/>
    </dgm:pt>
    <dgm:pt modelId="{7B3E7481-CCCF-43A7-BC59-3DBE083A867A}" type="pres">
      <dgm:prSet presAssocID="{F3803F85-D697-4B2D-84DD-61C0B2B55506}" presName="img" presStyleLbl="fgImgPlace1" presStyleIdx="3" presStyleCnt="4"/>
      <dgm:spPr>
        <a:blipFill>
          <a:blip xmlns:r="http://schemas.openxmlformats.org/officeDocument/2006/relationships" r:embed="rId4"/>
          <a:srcRect/>
          <a:stretch>
            <a:fillRect l="-25000" r="-25000"/>
          </a:stretch>
        </a:blipFill>
      </dgm:spPr>
      <dgm:extLst>
        <a:ext uri="{E40237B7-FDA0-4F09-8148-C483321AD2D9}">
          <dgm14:cNvPr xmlns:dgm14="http://schemas.microsoft.com/office/drawing/2010/diagram" id="0" name="" descr="Construction workers celebrating"/>
        </a:ext>
      </dgm:extLst>
    </dgm:pt>
    <dgm:pt modelId="{2D38B91B-E27D-4CB8-9918-FEF201C4DAA2}" type="pres">
      <dgm:prSet presAssocID="{F3803F85-D697-4B2D-84DD-61C0B2B55506}" presName="text" presStyleLbl="node1" presStyleIdx="3" presStyleCnt="4">
        <dgm:presLayoutVars>
          <dgm:bulletEnabled val="1"/>
        </dgm:presLayoutVars>
      </dgm:prSet>
      <dgm:spPr/>
    </dgm:pt>
  </dgm:ptLst>
  <dgm:cxnLst>
    <dgm:cxn modelId="{B79FE607-9071-4376-8E79-A3E530102B5C}" srcId="{43185E3E-9AC5-40A4-A444-C1F1BD3FB4AA}" destId="{1FAED23C-14EB-4CC7-B27C-5BA48CF9F832}" srcOrd="3" destOrd="0" parTransId="{23629BFF-E528-4284-A2D3-893DD45E8B89}" sibTransId="{3664E1C8-8EA5-4B60-BFD2-0C4C1B0F581A}"/>
    <dgm:cxn modelId="{DA426709-B205-469B-A522-A9D08DF764B8}" srcId="{F3803F85-D697-4B2D-84DD-61C0B2B55506}" destId="{DE2872FA-63E1-4A88-9BEA-CE3237F1275A}" srcOrd="4" destOrd="0" parTransId="{A393E657-FF12-4DB5-97A6-683F3BA3C3CB}" sibTransId="{43934DFB-0C8F-475A-8BB3-48CC2A98C496}"/>
    <dgm:cxn modelId="{047E7D0A-B553-41AC-AD34-3DBB03E784E8}" srcId="{43185E3E-9AC5-40A4-A444-C1F1BD3FB4AA}" destId="{2210A3FF-B948-4027-89CD-282F6DB1F31F}" srcOrd="1" destOrd="0" parTransId="{70EE12E9-EE8D-4E8C-B513-776C3B9DCFDB}" sibTransId="{4FF539DC-1AAD-402C-B64D-9526FBB206BE}"/>
    <dgm:cxn modelId="{8BF3280D-EC84-4CEC-A248-2A9908DDE88E}" srcId="{F3803F85-D697-4B2D-84DD-61C0B2B55506}" destId="{C4F72517-A32B-416A-82BF-C4F9E8C363F9}" srcOrd="3" destOrd="0" parTransId="{557E796B-D947-406F-811B-0C12A3AAC2E9}" sibTransId="{11D45238-4868-4766-8DBC-5E7D10CE8FC1}"/>
    <dgm:cxn modelId="{49C5530D-8FC5-41EE-A92E-F1FFEA8BB411}" type="presOf" srcId="{10BDEE91-99A2-4BC2-8357-8F763ED94CC3}" destId="{46E366AF-8836-4863-A287-E07BB9C40FDF}" srcOrd="0" destOrd="1" presId="urn:microsoft.com/office/officeart/2005/8/layout/vList4"/>
    <dgm:cxn modelId="{C4C5A00D-D375-4384-8A18-37681ED89A32}" type="presOf" srcId="{CB4884C5-F7DB-47FC-BE07-C91D5417E27D}" destId="{3C77468E-1E43-4570-9E97-1B50CE08614D}" srcOrd="1" destOrd="2" presId="urn:microsoft.com/office/officeart/2005/8/layout/vList4"/>
    <dgm:cxn modelId="{27C31B0E-3194-4ABC-B2F1-6A8031E144CF}" type="presOf" srcId="{CC5A5886-227D-456A-8ECE-9B8CF524C941}" destId="{3C77468E-1E43-4570-9E97-1B50CE08614D}" srcOrd="1" destOrd="0" presId="urn:microsoft.com/office/officeart/2005/8/layout/vList4"/>
    <dgm:cxn modelId="{585F7110-86AA-4CF6-87F9-BE14B1CBF6DB}" srcId="{CC5A5886-227D-456A-8ECE-9B8CF524C941}" destId="{CB4884C5-F7DB-47FC-BE07-C91D5417E27D}" srcOrd="1" destOrd="0" parTransId="{1B1C249B-7485-4B94-AAAD-9700F7097BAD}" sibTransId="{40B998CD-33E8-4E2F-A302-6D6BA7A60942}"/>
    <dgm:cxn modelId="{A6EBC914-5E59-4F82-8D46-71E9822F02E9}" type="presOf" srcId="{96186535-EA6F-4FF0-A370-32D5C6AACE50}" destId="{A490378D-6546-4A99-B7B1-0C53B38C17EC}" srcOrd="1" destOrd="3" presId="urn:microsoft.com/office/officeart/2005/8/layout/vList4"/>
    <dgm:cxn modelId="{945AC016-1235-44F1-A74E-74DED7AD2787}" srcId="{4F47747B-EBCD-4D29-A9A5-0D3B73E45BF5}" destId="{CC5A5886-227D-456A-8ECE-9B8CF524C941}" srcOrd="2" destOrd="0" parTransId="{0986A5E5-FB6B-46D2-AF9B-30F950B23163}" sibTransId="{913DBDF6-7BDE-4BF9-9272-5D61F8D33FB1}"/>
    <dgm:cxn modelId="{2BF29017-362C-4E49-83EA-73F4572D9025}" srcId="{231ECC68-66B8-4026-BE05-BF411295E1FE}" destId="{30E5CF6C-BCE6-44D3-9773-2AA4A16375EB}" srcOrd="2" destOrd="0" parTransId="{9E961F75-4ED2-46B3-A26A-45AB640A6DCA}" sibTransId="{0569C907-F2FF-436C-8154-9CFF9294AEB1}"/>
    <dgm:cxn modelId="{499BF019-216D-4B5B-9C42-E49B2E94A4EA}" type="presOf" srcId="{CC5A5886-227D-456A-8ECE-9B8CF524C941}" destId="{46E366AF-8836-4863-A287-E07BB9C40FDF}" srcOrd="0" destOrd="0" presId="urn:microsoft.com/office/officeart/2005/8/layout/vList4"/>
    <dgm:cxn modelId="{7AEBB61A-AFA5-4DE5-A614-C9CA3D4D0869}" type="presOf" srcId="{30E5CF6C-BCE6-44D3-9773-2AA4A16375EB}" destId="{7DDE3F9B-E7D7-4D9E-A8FA-48428DD033FB}" srcOrd="0" destOrd="3" presId="urn:microsoft.com/office/officeart/2005/8/layout/vList4"/>
    <dgm:cxn modelId="{279D1C1C-97A0-46FF-A824-2DA5E52FD5A6}" srcId="{4F47747B-EBCD-4D29-A9A5-0D3B73E45BF5}" destId="{43185E3E-9AC5-40A4-A444-C1F1BD3FB4AA}" srcOrd="1" destOrd="0" parTransId="{AB6E77CB-D504-452D-8FC2-256A59908327}" sibTransId="{1FE57DA3-2092-4222-A185-AFA8198B2DD5}"/>
    <dgm:cxn modelId="{F6D8DA1C-BA6C-41BA-961A-D0434E36C2A1}" type="presOf" srcId="{2210A3FF-B948-4027-89CD-282F6DB1F31F}" destId="{B1CE5267-C58F-47F0-985E-98EB2789C199}" srcOrd="0" destOrd="2" presId="urn:microsoft.com/office/officeart/2005/8/layout/vList4"/>
    <dgm:cxn modelId="{90869E1F-18AC-4B2E-B2E7-6FA9AD581A2F}" type="presOf" srcId="{DE2872FA-63E1-4A88-9BEA-CE3237F1275A}" destId="{CEBC20BF-910D-48D4-801E-D26C71A8DFBD}" srcOrd="0" destOrd="5" presId="urn:microsoft.com/office/officeart/2005/8/layout/vList4"/>
    <dgm:cxn modelId="{5C09CB20-7AA9-4EB6-99D2-5B75A1572AE5}" type="presOf" srcId="{43185E3E-9AC5-40A4-A444-C1F1BD3FB4AA}" destId="{B1CE5267-C58F-47F0-985E-98EB2789C199}" srcOrd="0" destOrd="0" presId="urn:microsoft.com/office/officeart/2005/8/layout/vList4"/>
    <dgm:cxn modelId="{8EF7B921-82B1-4F73-9235-52F5C39AA485}" type="presOf" srcId="{062D23E3-EB07-4C25-BE47-33BFEB922AD7}" destId="{B1CE5267-C58F-47F0-985E-98EB2789C199}" srcOrd="0" destOrd="1" presId="urn:microsoft.com/office/officeart/2005/8/layout/vList4"/>
    <dgm:cxn modelId="{822E7622-AB94-450E-B2F7-00F7984E778C}" type="presOf" srcId="{231ECC68-66B8-4026-BE05-BF411295E1FE}" destId="{7DDE3F9B-E7D7-4D9E-A8FA-48428DD033FB}" srcOrd="0" destOrd="0" presId="urn:microsoft.com/office/officeart/2005/8/layout/vList4"/>
    <dgm:cxn modelId="{A8FD1234-662C-4AFB-B71B-851E207DDDDA}" srcId="{43185E3E-9AC5-40A4-A444-C1F1BD3FB4AA}" destId="{062D23E3-EB07-4C25-BE47-33BFEB922AD7}" srcOrd="0" destOrd="0" parTransId="{139D4FBD-CDD9-4CF1-82DB-B09CE24C884D}" sibTransId="{7A1A98F4-C457-4D70-8174-927ABDAD1679}"/>
    <dgm:cxn modelId="{ECA00737-52A7-4E97-A90D-9CC46D5E9DF6}" type="presOf" srcId="{9845B912-C2BD-4290-A3C5-AF4D21F931C7}" destId="{3C77468E-1E43-4570-9E97-1B50CE08614D}" srcOrd="1" destOrd="3" presId="urn:microsoft.com/office/officeart/2005/8/layout/vList4"/>
    <dgm:cxn modelId="{F769D140-1BA3-4D52-ADFC-F8E63945E07D}" type="presOf" srcId="{10BDEE91-99A2-4BC2-8357-8F763ED94CC3}" destId="{3C77468E-1E43-4570-9E97-1B50CE08614D}" srcOrd="1" destOrd="1" presId="urn:microsoft.com/office/officeart/2005/8/layout/vList4"/>
    <dgm:cxn modelId="{18CAC044-BF5E-4C13-A129-5DEB8AB1DE08}" type="presOf" srcId="{CB4884C5-F7DB-47FC-BE07-C91D5417E27D}" destId="{46E366AF-8836-4863-A287-E07BB9C40FDF}" srcOrd="0" destOrd="2" presId="urn:microsoft.com/office/officeart/2005/8/layout/vList4"/>
    <dgm:cxn modelId="{70987766-BFD0-41FA-9B51-51F748FCF5A7}" srcId="{231ECC68-66B8-4026-BE05-BF411295E1FE}" destId="{A128246B-496E-4FE1-BEF5-8A4B0586526C}" srcOrd="1" destOrd="0" parTransId="{C439C9F4-B02A-4FF7-91B8-5DD15484B276}" sibTransId="{44866F6D-DCBA-473C-B04B-DAA09984FECC}"/>
    <dgm:cxn modelId="{AB63716A-8C36-48CF-AD65-621FABAFB211}" type="presOf" srcId="{45140B87-967F-4CDB-B6C2-CE5FE21EFA91}" destId="{7DDE3F9B-E7D7-4D9E-A8FA-48428DD033FB}" srcOrd="0" destOrd="4" presId="urn:microsoft.com/office/officeart/2005/8/layout/vList4"/>
    <dgm:cxn modelId="{B304DB4D-801C-4981-ADB7-AE2C995F6B72}" type="presOf" srcId="{0B64DB4A-B6F1-4456-AE94-48256045F786}" destId="{2D38B91B-E27D-4CB8-9918-FEF201C4DAA2}" srcOrd="1" destOrd="3" presId="urn:microsoft.com/office/officeart/2005/8/layout/vList4"/>
    <dgm:cxn modelId="{F38FAF6E-F6D5-44F4-94BA-3BBD3EB6564D}" type="presOf" srcId="{DE2872FA-63E1-4A88-9BEA-CE3237F1275A}" destId="{2D38B91B-E27D-4CB8-9918-FEF201C4DAA2}" srcOrd="1" destOrd="5" presId="urn:microsoft.com/office/officeart/2005/8/layout/vList4"/>
    <dgm:cxn modelId="{BEBEEF4F-A6BD-4A7C-AB2B-5E03E57D9820}" type="presOf" srcId="{0B64DB4A-B6F1-4456-AE94-48256045F786}" destId="{CEBC20BF-910D-48D4-801E-D26C71A8DFBD}" srcOrd="0" destOrd="3" presId="urn:microsoft.com/office/officeart/2005/8/layout/vList4"/>
    <dgm:cxn modelId="{52833B72-F539-4CFB-931B-95D8A4DBEAFF}" type="presOf" srcId="{1FAED23C-14EB-4CC7-B27C-5BA48CF9F832}" destId="{B1CE5267-C58F-47F0-985E-98EB2789C199}" srcOrd="0" destOrd="4" presId="urn:microsoft.com/office/officeart/2005/8/layout/vList4"/>
    <dgm:cxn modelId="{3F3A5153-1AC1-4571-9B71-05A048D10F5E}" type="presOf" srcId="{9845B912-C2BD-4290-A3C5-AF4D21F931C7}" destId="{46E366AF-8836-4863-A287-E07BB9C40FDF}" srcOrd="0" destOrd="3" presId="urn:microsoft.com/office/officeart/2005/8/layout/vList4"/>
    <dgm:cxn modelId="{CD8BB553-4190-47BE-94AF-8C1A541F6FE8}" type="presOf" srcId="{A128246B-496E-4FE1-BEF5-8A4B0586526C}" destId="{1DB5817F-00EB-4BA2-87D5-28EE4ACE28E9}" srcOrd="1" destOrd="2" presId="urn:microsoft.com/office/officeart/2005/8/layout/vList4"/>
    <dgm:cxn modelId="{EF3E2D55-5B16-44B3-A37F-8D5581902BF4}" type="presOf" srcId="{60005467-66BD-4237-AC9A-6DE3072A8C6D}" destId="{7DDE3F9B-E7D7-4D9E-A8FA-48428DD033FB}" srcOrd="0" destOrd="1" presId="urn:microsoft.com/office/officeart/2005/8/layout/vList4"/>
    <dgm:cxn modelId="{E4B6227A-EF90-40A3-8C8A-82BA1B4FF404}" type="presOf" srcId="{1FAED23C-14EB-4CC7-B27C-5BA48CF9F832}" destId="{A490378D-6546-4A99-B7B1-0C53B38C17EC}" srcOrd="1" destOrd="4" presId="urn:microsoft.com/office/officeart/2005/8/layout/vList4"/>
    <dgm:cxn modelId="{A4EBC97A-6AF6-4154-9E46-6A95D4F60144}" type="presOf" srcId="{231ECC68-66B8-4026-BE05-BF411295E1FE}" destId="{1DB5817F-00EB-4BA2-87D5-28EE4ACE28E9}" srcOrd="1" destOrd="0" presId="urn:microsoft.com/office/officeart/2005/8/layout/vList4"/>
    <dgm:cxn modelId="{43875A7C-A103-4AEB-BAC1-2F284138DABA}" srcId="{4F47747B-EBCD-4D29-A9A5-0D3B73E45BF5}" destId="{F3803F85-D697-4B2D-84DD-61C0B2B55506}" srcOrd="3" destOrd="0" parTransId="{126D0B70-9400-41C9-BFA9-FCA89250152C}" sibTransId="{98AFC857-C09C-4BEC-ABDD-24873F309A81}"/>
    <dgm:cxn modelId="{AF803E7E-0815-4CE9-8DE0-97942B66A8A3}" type="presOf" srcId="{96186535-EA6F-4FF0-A370-32D5C6AACE50}" destId="{B1CE5267-C58F-47F0-985E-98EB2789C199}" srcOrd="0" destOrd="3" presId="urn:microsoft.com/office/officeart/2005/8/layout/vList4"/>
    <dgm:cxn modelId="{B7148688-EE67-4810-BF7B-89D107EA67B1}" srcId="{231ECC68-66B8-4026-BE05-BF411295E1FE}" destId="{45140B87-967F-4CDB-B6C2-CE5FE21EFA91}" srcOrd="3" destOrd="0" parTransId="{D48271AD-96DF-48DF-A698-E185D304213A}" sibTransId="{94BE51CF-5FB3-4C31-8D00-E56997A3F7F3}"/>
    <dgm:cxn modelId="{7AD01D8D-0C11-4486-9319-09BF58547C65}" type="presOf" srcId="{45140B87-967F-4CDB-B6C2-CE5FE21EFA91}" destId="{1DB5817F-00EB-4BA2-87D5-28EE4ACE28E9}" srcOrd="1" destOrd="4" presId="urn:microsoft.com/office/officeart/2005/8/layout/vList4"/>
    <dgm:cxn modelId="{9070AC8D-DD12-492E-855F-1A39ABD05D98}" type="presOf" srcId="{60005467-66BD-4237-AC9A-6DE3072A8C6D}" destId="{1DB5817F-00EB-4BA2-87D5-28EE4ACE28E9}" srcOrd="1" destOrd="1" presId="urn:microsoft.com/office/officeart/2005/8/layout/vList4"/>
    <dgm:cxn modelId="{6B34C68F-F5CF-45B9-A23B-4AF93620B45C}" srcId="{231ECC68-66B8-4026-BE05-BF411295E1FE}" destId="{60005467-66BD-4237-AC9A-6DE3072A8C6D}" srcOrd="0" destOrd="0" parTransId="{61F778A5-2156-478B-933E-CC5FA6629335}" sibTransId="{0FD96CC3-A6DD-439E-A921-7960FFFC09AC}"/>
    <dgm:cxn modelId="{06DDF79C-B7D2-4535-9330-EB95BE2A348C}" srcId="{4F47747B-EBCD-4D29-A9A5-0D3B73E45BF5}" destId="{231ECC68-66B8-4026-BE05-BF411295E1FE}" srcOrd="0" destOrd="0" parTransId="{1DC09FEF-DE27-4DF5-9D18-703F337D28C3}" sibTransId="{B8463A46-D24D-4F56-8F3C-B4E201B7E7A4}"/>
    <dgm:cxn modelId="{E8838AA3-DBEA-4FA8-B87A-7D784DBE1B23}" srcId="{F3803F85-D697-4B2D-84DD-61C0B2B55506}" destId="{E4C1CE45-74F6-4B36-9A20-FB434CA8416E}" srcOrd="1" destOrd="0" parTransId="{D6A411E3-E554-4F71-8EFF-FCAC2ED73139}" sibTransId="{F8CA522E-E305-4134-B33E-4FA99376FC8E}"/>
    <dgm:cxn modelId="{278EEEA6-FD2E-4F1E-A4D8-7A02D3D73576}" srcId="{F3803F85-D697-4B2D-84DD-61C0B2B55506}" destId="{598F0309-7251-4093-A29D-C4295FC1D251}" srcOrd="0" destOrd="0" parTransId="{C8AB707C-4D7E-4FE8-80F1-99F684BB8787}" sibTransId="{9496F2C7-541B-4490-9D67-42B9D1B7D437}"/>
    <dgm:cxn modelId="{A03642A7-9DCD-4370-B5E0-D6E06A2C433B}" srcId="{CC5A5886-227D-456A-8ECE-9B8CF524C941}" destId="{10BDEE91-99A2-4BC2-8357-8F763ED94CC3}" srcOrd="0" destOrd="0" parTransId="{7A0EF11E-9759-49E7-8383-1A2F41BB21C3}" sibTransId="{12388B98-4A99-4D48-A5BC-7C2B180C7864}"/>
    <dgm:cxn modelId="{46BD1EAE-38A0-44F8-8DB6-FE3CD2FBEE8C}" type="presOf" srcId="{598F0309-7251-4093-A29D-C4295FC1D251}" destId="{CEBC20BF-910D-48D4-801E-D26C71A8DFBD}" srcOrd="0" destOrd="1" presId="urn:microsoft.com/office/officeart/2005/8/layout/vList4"/>
    <dgm:cxn modelId="{9A3B26B1-A6D7-4F66-A787-BBBEB72D23A8}" type="presOf" srcId="{062D23E3-EB07-4C25-BE47-33BFEB922AD7}" destId="{A490378D-6546-4A99-B7B1-0C53B38C17EC}" srcOrd="1" destOrd="1" presId="urn:microsoft.com/office/officeart/2005/8/layout/vList4"/>
    <dgm:cxn modelId="{94A8EDB3-9667-4AB0-8ED8-DA7205F1D0A8}" type="presOf" srcId="{E4C1CE45-74F6-4B36-9A20-FB434CA8416E}" destId="{CEBC20BF-910D-48D4-801E-D26C71A8DFBD}" srcOrd="0" destOrd="2" presId="urn:microsoft.com/office/officeart/2005/8/layout/vList4"/>
    <dgm:cxn modelId="{90BE99B4-7E79-49F6-80B1-314A902F8A34}" type="presOf" srcId="{4F47747B-EBCD-4D29-A9A5-0D3B73E45BF5}" destId="{44CD1234-A7C4-4DD7-9ED4-23EB5B675C20}" srcOrd="0" destOrd="0" presId="urn:microsoft.com/office/officeart/2005/8/layout/vList4"/>
    <dgm:cxn modelId="{8570BAB6-980C-438C-AF3B-A7B466D50495}" srcId="{F3803F85-D697-4B2D-84DD-61C0B2B55506}" destId="{0B64DB4A-B6F1-4456-AE94-48256045F786}" srcOrd="2" destOrd="0" parTransId="{DFF38067-6DBB-47C6-AECC-E0A7C7E1B414}" sibTransId="{A28CCEC8-7357-425C-BB80-F70D0090A67E}"/>
    <dgm:cxn modelId="{8FF08CBA-EF37-43E4-917A-10A5F8CF05E1}" type="presOf" srcId="{A128246B-496E-4FE1-BEF5-8A4B0586526C}" destId="{7DDE3F9B-E7D7-4D9E-A8FA-48428DD033FB}" srcOrd="0" destOrd="2" presId="urn:microsoft.com/office/officeart/2005/8/layout/vList4"/>
    <dgm:cxn modelId="{C6C477BC-12F6-4517-9F43-485F08ABE0DF}" type="presOf" srcId="{30E5CF6C-BCE6-44D3-9773-2AA4A16375EB}" destId="{1DB5817F-00EB-4BA2-87D5-28EE4ACE28E9}" srcOrd="1" destOrd="3" presId="urn:microsoft.com/office/officeart/2005/8/layout/vList4"/>
    <dgm:cxn modelId="{C590C6BC-C483-48C9-8146-803CE8AA0234}" type="presOf" srcId="{43185E3E-9AC5-40A4-A444-C1F1BD3FB4AA}" destId="{A490378D-6546-4A99-B7B1-0C53B38C17EC}" srcOrd="1" destOrd="0" presId="urn:microsoft.com/office/officeart/2005/8/layout/vList4"/>
    <dgm:cxn modelId="{35B930BE-29D3-443A-A4E2-F9333E121127}" srcId="{43185E3E-9AC5-40A4-A444-C1F1BD3FB4AA}" destId="{96186535-EA6F-4FF0-A370-32D5C6AACE50}" srcOrd="2" destOrd="0" parTransId="{88A823B8-4B52-4F29-8A53-B08DE34297D5}" sibTransId="{E866B526-EE7E-40A6-9C03-BE83A1E8491A}"/>
    <dgm:cxn modelId="{CED446CF-1D10-443B-8A01-51235F33EF1E}" srcId="{CC5A5886-227D-456A-8ECE-9B8CF524C941}" destId="{9845B912-C2BD-4290-A3C5-AF4D21F931C7}" srcOrd="2" destOrd="0" parTransId="{982218AA-7F94-441E-A060-1AA63847E67F}" sibTransId="{8267F070-C3C2-4F0C-BCE4-F39594E17557}"/>
    <dgm:cxn modelId="{346A55E0-BF5E-4FC2-BD6A-AD84ADF029E3}" type="presOf" srcId="{F3803F85-D697-4B2D-84DD-61C0B2B55506}" destId="{CEBC20BF-910D-48D4-801E-D26C71A8DFBD}" srcOrd="0" destOrd="0" presId="urn:microsoft.com/office/officeart/2005/8/layout/vList4"/>
    <dgm:cxn modelId="{49FCC0E2-A870-4A58-877D-3BEBD733AD10}" type="presOf" srcId="{E4C1CE45-74F6-4B36-9A20-FB434CA8416E}" destId="{2D38B91B-E27D-4CB8-9918-FEF201C4DAA2}" srcOrd="1" destOrd="2" presId="urn:microsoft.com/office/officeart/2005/8/layout/vList4"/>
    <dgm:cxn modelId="{2A4D95E3-DCC7-4363-83A8-C733A908E95A}" type="presOf" srcId="{C4F72517-A32B-416A-82BF-C4F9E8C363F9}" destId="{2D38B91B-E27D-4CB8-9918-FEF201C4DAA2}" srcOrd="1" destOrd="4" presId="urn:microsoft.com/office/officeart/2005/8/layout/vList4"/>
    <dgm:cxn modelId="{0D94BAF9-A746-4EBE-A85C-5D29E38947C8}" type="presOf" srcId="{C4F72517-A32B-416A-82BF-C4F9E8C363F9}" destId="{CEBC20BF-910D-48D4-801E-D26C71A8DFBD}" srcOrd="0" destOrd="4" presId="urn:microsoft.com/office/officeart/2005/8/layout/vList4"/>
    <dgm:cxn modelId="{6B8252FB-084C-409A-B20D-A2BDA9181685}" type="presOf" srcId="{598F0309-7251-4093-A29D-C4295FC1D251}" destId="{2D38B91B-E27D-4CB8-9918-FEF201C4DAA2}" srcOrd="1" destOrd="1" presId="urn:microsoft.com/office/officeart/2005/8/layout/vList4"/>
    <dgm:cxn modelId="{ED087EFB-DB8E-4A14-930E-86230346892F}" type="presOf" srcId="{2210A3FF-B948-4027-89CD-282F6DB1F31F}" destId="{A490378D-6546-4A99-B7B1-0C53B38C17EC}" srcOrd="1" destOrd="2" presId="urn:microsoft.com/office/officeart/2005/8/layout/vList4"/>
    <dgm:cxn modelId="{E8A4DCFE-C998-4CD7-9AB0-F9E9F1692A83}" type="presOf" srcId="{F3803F85-D697-4B2D-84DD-61C0B2B55506}" destId="{2D38B91B-E27D-4CB8-9918-FEF201C4DAA2}" srcOrd="1" destOrd="0" presId="urn:microsoft.com/office/officeart/2005/8/layout/vList4"/>
    <dgm:cxn modelId="{2FD8BD1D-F074-4F8A-8A75-54996A5E70AC}" type="presParOf" srcId="{44CD1234-A7C4-4DD7-9ED4-23EB5B675C20}" destId="{75DE4474-BEE0-45CB-A35B-A04696D449A7}" srcOrd="0" destOrd="0" presId="urn:microsoft.com/office/officeart/2005/8/layout/vList4"/>
    <dgm:cxn modelId="{90127566-4755-48DE-8029-F2E383B5763B}" type="presParOf" srcId="{75DE4474-BEE0-45CB-A35B-A04696D449A7}" destId="{7DDE3F9B-E7D7-4D9E-A8FA-48428DD033FB}" srcOrd="0" destOrd="0" presId="urn:microsoft.com/office/officeart/2005/8/layout/vList4"/>
    <dgm:cxn modelId="{479C5436-333A-4690-BC49-45A218BB4FCC}" type="presParOf" srcId="{75DE4474-BEE0-45CB-A35B-A04696D449A7}" destId="{5B60AD76-D0F2-4CE7-B506-7FFA4F251155}" srcOrd="1" destOrd="0" presId="urn:microsoft.com/office/officeart/2005/8/layout/vList4"/>
    <dgm:cxn modelId="{825253FF-1AC3-4CA3-83FD-FB6415578400}" type="presParOf" srcId="{75DE4474-BEE0-45CB-A35B-A04696D449A7}" destId="{1DB5817F-00EB-4BA2-87D5-28EE4ACE28E9}" srcOrd="2" destOrd="0" presId="urn:microsoft.com/office/officeart/2005/8/layout/vList4"/>
    <dgm:cxn modelId="{86560F2C-9FE9-480E-9B59-29ED379F8A53}" type="presParOf" srcId="{44CD1234-A7C4-4DD7-9ED4-23EB5B675C20}" destId="{C81F7B75-1BEE-4F3B-BC6D-159A60F3CBA0}" srcOrd="1" destOrd="0" presId="urn:microsoft.com/office/officeart/2005/8/layout/vList4"/>
    <dgm:cxn modelId="{2CB28654-CBBA-4EAA-AB8F-030DD91AFAF7}" type="presParOf" srcId="{44CD1234-A7C4-4DD7-9ED4-23EB5B675C20}" destId="{740C74A9-B9BE-4BBB-9871-76C027A2AEF3}" srcOrd="2" destOrd="0" presId="urn:microsoft.com/office/officeart/2005/8/layout/vList4"/>
    <dgm:cxn modelId="{85796A48-EF09-43D9-99F2-1B3DC655B415}" type="presParOf" srcId="{740C74A9-B9BE-4BBB-9871-76C027A2AEF3}" destId="{B1CE5267-C58F-47F0-985E-98EB2789C199}" srcOrd="0" destOrd="0" presId="urn:microsoft.com/office/officeart/2005/8/layout/vList4"/>
    <dgm:cxn modelId="{ED3F14C0-515C-44D1-AAF1-388F7B782A98}" type="presParOf" srcId="{740C74A9-B9BE-4BBB-9871-76C027A2AEF3}" destId="{241B1A37-61E8-45A6-B599-CA004182B547}" srcOrd="1" destOrd="0" presId="urn:microsoft.com/office/officeart/2005/8/layout/vList4"/>
    <dgm:cxn modelId="{9813E6A3-A60F-4EE0-9124-37FAD0DACB73}" type="presParOf" srcId="{740C74A9-B9BE-4BBB-9871-76C027A2AEF3}" destId="{A490378D-6546-4A99-B7B1-0C53B38C17EC}" srcOrd="2" destOrd="0" presId="urn:microsoft.com/office/officeart/2005/8/layout/vList4"/>
    <dgm:cxn modelId="{9FF0C3F0-5DD7-4D90-B57F-DA61E70DF5B6}" type="presParOf" srcId="{44CD1234-A7C4-4DD7-9ED4-23EB5B675C20}" destId="{B028C3E1-F703-4A9B-9A08-81DE8A6D9746}" srcOrd="3" destOrd="0" presId="urn:microsoft.com/office/officeart/2005/8/layout/vList4"/>
    <dgm:cxn modelId="{F380DD31-1F3A-41CB-9D09-946AAB1454F2}" type="presParOf" srcId="{44CD1234-A7C4-4DD7-9ED4-23EB5B675C20}" destId="{D9E550D3-C7E3-4A90-9B29-2E60D57BFBB7}" srcOrd="4" destOrd="0" presId="urn:microsoft.com/office/officeart/2005/8/layout/vList4"/>
    <dgm:cxn modelId="{82236457-45C9-4A54-A1EA-40E5F48A0962}" type="presParOf" srcId="{D9E550D3-C7E3-4A90-9B29-2E60D57BFBB7}" destId="{46E366AF-8836-4863-A287-E07BB9C40FDF}" srcOrd="0" destOrd="0" presId="urn:microsoft.com/office/officeart/2005/8/layout/vList4"/>
    <dgm:cxn modelId="{B9CCC99D-BA99-4EE0-8719-22D04E9D3367}" type="presParOf" srcId="{D9E550D3-C7E3-4A90-9B29-2E60D57BFBB7}" destId="{69D83E04-1238-4037-B4C4-F26A36DF7242}" srcOrd="1" destOrd="0" presId="urn:microsoft.com/office/officeart/2005/8/layout/vList4"/>
    <dgm:cxn modelId="{8916D202-72DD-463F-8D77-3D54D204F00C}" type="presParOf" srcId="{D9E550D3-C7E3-4A90-9B29-2E60D57BFBB7}" destId="{3C77468E-1E43-4570-9E97-1B50CE08614D}" srcOrd="2" destOrd="0" presId="urn:microsoft.com/office/officeart/2005/8/layout/vList4"/>
    <dgm:cxn modelId="{AE4F25EE-7ED1-48DF-9280-303DD992D445}" type="presParOf" srcId="{44CD1234-A7C4-4DD7-9ED4-23EB5B675C20}" destId="{4B6D3EF6-4848-4718-8B20-818A3F4CBBA0}" srcOrd="5" destOrd="0" presId="urn:microsoft.com/office/officeart/2005/8/layout/vList4"/>
    <dgm:cxn modelId="{97455490-3231-4D3F-90DB-131CBE95AE0F}" type="presParOf" srcId="{44CD1234-A7C4-4DD7-9ED4-23EB5B675C20}" destId="{9D495769-48FA-47C6-8989-31D2969D2691}" srcOrd="6" destOrd="0" presId="urn:microsoft.com/office/officeart/2005/8/layout/vList4"/>
    <dgm:cxn modelId="{E52F4F9F-FE95-41E2-B5F9-696ECB652379}" type="presParOf" srcId="{9D495769-48FA-47C6-8989-31D2969D2691}" destId="{CEBC20BF-910D-48D4-801E-D26C71A8DFBD}" srcOrd="0" destOrd="0" presId="urn:microsoft.com/office/officeart/2005/8/layout/vList4"/>
    <dgm:cxn modelId="{AB5B382E-EDFE-419F-8F89-4A05E99BB134}" type="presParOf" srcId="{9D495769-48FA-47C6-8989-31D2969D2691}" destId="{7B3E7481-CCCF-43A7-BC59-3DBE083A867A}" srcOrd="1" destOrd="0" presId="urn:microsoft.com/office/officeart/2005/8/layout/vList4"/>
    <dgm:cxn modelId="{C9EC9EC1-ED54-4F6E-9A17-572785ED5A33}" type="presParOf" srcId="{9D495769-48FA-47C6-8989-31D2969D2691}" destId="{2D38B91B-E27D-4CB8-9918-FEF201C4DAA2}" srcOrd="2" destOrd="0" presId="urn:microsoft.com/office/officeart/2005/8/layout/vList4"/>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81F8596D-0F46-44B9-904F-BC8CCCCF4857}" type="doc">
      <dgm:prSet loTypeId="urn:diagrams.loki3.com/BracketList" loCatId="list" qsTypeId="urn:microsoft.com/office/officeart/2005/8/quickstyle/simple1#3" qsCatId="simple" csTypeId="urn:microsoft.com/office/officeart/2005/8/colors/accent1_2#12" csCatId="accent1" phldr="1"/>
      <dgm:spPr/>
      <dgm:t>
        <a:bodyPr/>
        <a:lstStyle/>
        <a:p>
          <a:endParaRPr lang="en-US"/>
        </a:p>
      </dgm:t>
    </dgm:pt>
    <dgm:pt modelId="{907CDE4C-BF8F-4F4A-A35C-174E87213FB3}">
      <dgm:prSet phldrT="[Text]" phldr="0"/>
      <dgm:spPr/>
      <dgm:t>
        <a:bodyPr/>
        <a:lstStyle/>
        <a:p>
          <a:pPr algn="ctr"/>
          <a:r>
            <a:rPr lang="en-US" dirty="0"/>
            <a:t>Conditions of Use</a:t>
          </a:r>
        </a:p>
      </dgm:t>
    </dgm:pt>
    <dgm:pt modelId="{FCA8D153-722A-4B3B-ACC6-B88C85CBDFE4}" type="parTrans" cxnId="{42723983-4B4D-4A6D-9CB0-F2AF86FD13A7}">
      <dgm:prSet/>
      <dgm:spPr/>
      <dgm:t>
        <a:bodyPr/>
        <a:lstStyle/>
        <a:p>
          <a:endParaRPr lang="en-US"/>
        </a:p>
      </dgm:t>
    </dgm:pt>
    <dgm:pt modelId="{E7C89602-C956-44EB-8244-E14F3311DE46}" type="sibTrans" cxnId="{42723983-4B4D-4A6D-9CB0-F2AF86FD13A7}">
      <dgm:prSet/>
      <dgm:spPr/>
      <dgm:t>
        <a:bodyPr/>
        <a:lstStyle/>
        <a:p>
          <a:endParaRPr lang="en-US"/>
        </a:p>
      </dgm:t>
    </dgm:pt>
    <dgm:pt modelId="{E543F4DE-7112-4457-A5B3-4EA35848461E}">
      <dgm:prSet phldrT="[Text]" phldr="0"/>
      <dgm:spPr/>
      <dgm:t>
        <a:bodyPr/>
        <a:lstStyle/>
        <a:p>
          <a:r>
            <a:rPr lang="en-US" dirty="0"/>
            <a:t>Early Identification</a:t>
          </a:r>
        </a:p>
      </dgm:t>
    </dgm:pt>
    <dgm:pt modelId="{562154FD-9847-4222-88EB-C9EFE5CDAC41}" type="parTrans" cxnId="{5307390C-B0DB-4108-B079-581AABCAC6BB}">
      <dgm:prSet/>
      <dgm:spPr/>
      <dgm:t>
        <a:bodyPr/>
        <a:lstStyle/>
        <a:p>
          <a:endParaRPr lang="en-US"/>
        </a:p>
      </dgm:t>
    </dgm:pt>
    <dgm:pt modelId="{5144F9E0-F4AA-44D8-842B-080CE27C0FC7}" type="sibTrans" cxnId="{5307390C-B0DB-4108-B079-581AABCAC6BB}">
      <dgm:prSet/>
      <dgm:spPr/>
      <dgm:t>
        <a:bodyPr/>
        <a:lstStyle/>
        <a:p>
          <a:endParaRPr lang="en-US"/>
        </a:p>
      </dgm:t>
    </dgm:pt>
    <dgm:pt modelId="{E4AA6CC0-69EB-450D-B255-C59ADDC2846A}">
      <dgm:prSet phldrT="[Text]" phldr="0"/>
      <dgm:spPr/>
      <dgm:t>
        <a:bodyPr/>
        <a:lstStyle/>
        <a:p>
          <a:r>
            <a:rPr lang="en-US" dirty="0"/>
            <a:t>Acquisition of specific parcels of ROW (in rare cases)</a:t>
          </a:r>
        </a:p>
      </dgm:t>
    </dgm:pt>
    <dgm:pt modelId="{7FC0734B-AD66-429F-AFFC-28DB9E41C9C4}" type="parTrans" cxnId="{187B03F5-01BE-4A9F-9D85-48D87F461825}">
      <dgm:prSet/>
      <dgm:spPr/>
      <dgm:t>
        <a:bodyPr/>
        <a:lstStyle/>
        <a:p>
          <a:endParaRPr lang="en-US"/>
        </a:p>
      </dgm:t>
    </dgm:pt>
    <dgm:pt modelId="{DCC6F895-1F95-4C87-839E-3F2EDF411A5D}" type="sibTrans" cxnId="{187B03F5-01BE-4A9F-9D85-48D87F461825}">
      <dgm:prSet/>
      <dgm:spPr/>
      <dgm:t>
        <a:bodyPr/>
        <a:lstStyle/>
        <a:p>
          <a:endParaRPr lang="en-US"/>
        </a:p>
      </dgm:t>
    </dgm:pt>
    <dgm:pt modelId="{744DA806-D4AB-4670-96C3-C5E535166B19}" type="pres">
      <dgm:prSet presAssocID="{81F8596D-0F46-44B9-904F-BC8CCCCF4857}" presName="Name0" presStyleCnt="0">
        <dgm:presLayoutVars>
          <dgm:dir/>
          <dgm:animLvl val="lvl"/>
          <dgm:resizeHandles val="exact"/>
        </dgm:presLayoutVars>
      </dgm:prSet>
      <dgm:spPr/>
    </dgm:pt>
    <dgm:pt modelId="{5A2924F7-5858-421E-9044-44DA1DAD3F33}" type="pres">
      <dgm:prSet presAssocID="{907CDE4C-BF8F-4F4A-A35C-174E87213FB3}" presName="linNode" presStyleCnt="0"/>
      <dgm:spPr/>
    </dgm:pt>
    <dgm:pt modelId="{42ABA31B-EBFD-4999-AF82-15182D4D3C72}" type="pres">
      <dgm:prSet presAssocID="{907CDE4C-BF8F-4F4A-A35C-174E87213FB3}" presName="parTx" presStyleLbl="revTx" presStyleIdx="0" presStyleCnt="1">
        <dgm:presLayoutVars>
          <dgm:chMax val="1"/>
          <dgm:bulletEnabled val="1"/>
        </dgm:presLayoutVars>
      </dgm:prSet>
      <dgm:spPr/>
    </dgm:pt>
    <dgm:pt modelId="{7590EB0B-DA69-455A-BA59-B8427E37244C}" type="pres">
      <dgm:prSet presAssocID="{907CDE4C-BF8F-4F4A-A35C-174E87213FB3}" presName="bracket" presStyleLbl="parChTrans1D1" presStyleIdx="0" presStyleCnt="1"/>
      <dgm:spPr/>
    </dgm:pt>
    <dgm:pt modelId="{21224A65-2AB7-4557-B5A5-A9349373CE38}" type="pres">
      <dgm:prSet presAssocID="{907CDE4C-BF8F-4F4A-A35C-174E87213FB3}" presName="spH" presStyleCnt="0"/>
      <dgm:spPr/>
    </dgm:pt>
    <dgm:pt modelId="{C5EEDFCC-E18D-44C9-8ACE-6EC4F8953B87}" type="pres">
      <dgm:prSet presAssocID="{907CDE4C-BF8F-4F4A-A35C-174E87213FB3}" presName="desTx" presStyleLbl="node1" presStyleIdx="0" presStyleCnt="1" custLinFactNeighborX="-32307" custLinFactNeighborY="869">
        <dgm:presLayoutVars>
          <dgm:bulletEnabled val="1"/>
        </dgm:presLayoutVars>
      </dgm:prSet>
      <dgm:spPr/>
    </dgm:pt>
  </dgm:ptLst>
  <dgm:cxnLst>
    <dgm:cxn modelId="{B9D17001-6C00-4448-AF29-B85FDC705C29}" type="presOf" srcId="{E543F4DE-7112-4457-A5B3-4EA35848461E}" destId="{C5EEDFCC-E18D-44C9-8ACE-6EC4F8953B87}" srcOrd="0" destOrd="0" presId="urn:diagrams.loki3.com/BracketList"/>
    <dgm:cxn modelId="{5307390C-B0DB-4108-B079-581AABCAC6BB}" srcId="{907CDE4C-BF8F-4F4A-A35C-174E87213FB3}" destId="{E543F4DE-7112-4457-A5B3-4EA35848461E}" srcOrd="0" destOrd="0" parTransId="{562154FD-9847-4222-88EB-C9EFE5CDAC41}" sibTransId="{5144F9E0-F4AA-44D8-842B-080CE27C0FC7}"/>
    <dgm:cxn modelId="{5040C15C-D006-4D77-A5E0-6123C60260C7}" type="presOf" srcId="{E4AA6CC0-69EB-450D-B255-C59ADDC2846A}" destId="{C5EEDFCC-E18D-44C9-8ACE-6EC4F8953B87}" srcOrd="0" destOrd="1" presId="urn:diagrams.loki3.com/BracketList"/>
    <dgm:cxn modelId="{1D92D772-B9F9-4A2F-B20D-E7A3EFAFF512}" type="presOf" srcId="{81F8596D-0F46-44B9-904F-BC8CCCCF4857}" destId="{744DA806-D4AB-4670-96C3-C5E535166B19}" srcOrd="0" destOrd="0" presId="urn:diagrams.loki3.com/BracketList"/>
    <dgm:cxn modelId="{42723983-4B4D-4A6D-9CB0-F2AF86FD13A7}" srcId="{81F8596D-0F46-44B9-904F-BC8CCCCF4857}" destId="{907CDE4C-BF8F-4F4A-A35C-174E87213FB3}" srcOrd="0" destOrd="0" parTransId="{FCA8D153-722A-4B3B-ACC6-B88C85CBDFE4}" sibTransId="{E7C89602-C956-44EB-8244-E14F3311DE46}"/>
    <dgm:cxn modelId="{4C1ADDE8-F6DC-4A10-B2CF-9303C0C72BD6}" type="presOf" srcId="{907CDE4C-BF8F-4F4A-A35C-174E87213FB3}" destId="{42ABA31B-EBFD-4999-AF82-15182D4D3C72}" srcOrd="0" destOrd="0" presId="urn:diagrams.loki3.com/BracketList"/>
    <dgm:cxn modelId="{187B03F5-01BE-4A9F-9D85-48D87F461825}" srcId="{907CDE4C-BF8F-4F4A-A35C-174E87213FB3}" destId="{E4AA6CC0-69EB-450D-B255-C59ADDC2846A}" srcOrd="1" destOrd="0" parTransId="{7FC0734B-AD66-429F-AFFC-28DB9E41C9C4}" sibTransId="{DCC6F895-1F95-4C87-839E-3F2EDF411A5D}"/>
    <dgm:cxn modelId="{D0E5BA39-4EAA-4785-9063-3EE62F632E89}" type="presParOf" srcId="{744DA806-D4AB-4670-96C3-C5E535166B19}" destId="{5A2924F7-5858-421E-9044-44DA1DAD3F33}" srcOrd="0" destOrd="0" presId="urn:diagrams.loki3.com/BracketList"/>
    <dgm:cxn modelId="{2108C68B-609F-46B7-9D20-8D6516730290}" type="presParOf" srcId="{5A2924F7-5858-421E-9044-44DA1DAD3F33}" destId="{42ABA31B-EBFD-4999-AF82-15182D4D3C72}" srcOrd="0" destOrd="0" presId="urn:diagrams.loki3.com/BracketList"/>
    <dgm:cxn modelId="{DE10BC2B-3662-4A1A-B5CA-C9C172C9458B}" type="presParOf" srcId="{5A2924F7-5858-421E-9044-44DA1DAD3F33}" destId="{7590EB0B-DA69-455A-BA59-B8427E37244C}" srcOrd="1" destOrd="0" presId="urn:diagrams.loki3.com/BracketList"/>
    <dgm:cxn modelId="{1693EF9A-45CA-4786-9F75-7E65F442720D}" type="presParOf" srcId="{5A2924F7-5858-421E-9044-44DA1DAD3F33}" destId="{21224A65-2AB7-4557-B5A5-A9349373CE38}" srcOrd="2" destOrd="0" presId="urn:diagrams.loki3.com/BracketList"/>
    <dgm:cxn modelId="{370F34C9-BD22-4873-99CF-7E7B7B5ECC37}" type="presParOf" srcId="{5A2924F7-5858-421E-9044-44DA1DAD3F33}" destId="{C5EEDFCC-E18D-44C9-8ACE-6EC4F8953B87}" srcOrd="3" destOrd="0" presId="urn:diagrams.loki3.com/Bracket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EF004FDC-472B-439D-AD91-17E6F7549B52}" type="doc">
      <dgm:prSet loTypeId="urn:microsoft.com/office/officeart/2005/8/layout/vList2" loCatId="list" qsTypeId="urn:microsoft.com/office/officeart/2005/8/quickstyle/3d1#12" qsCatId="3D" csTypeId="urn:microsoft.com/office/officeart/2005/8/colors/accent0_3#3" csCatId="mainScheme" phldr="1"/>
      <dgm:spPr/>
      <dgm:t>
        <a:bodyPr/>
        <a:lstStyle/>
        <a:p>
          <a:endParaRPr lang="en-US"/>
        </a:p>
      </dgm:t>
    </dgm:pt>
    <dgm:pt modelId="{5E3C5D22-A4F1-4A29-8B45-D578BDF239BA}">
      <dgm:prSet phldrT="[Text]" phldr="0"/>
      <dgm:spPr/>
      <dgm:t>
        <a:bodyPr/>
        <a:lstStyle/>
        <a:p>
          <a:r>
            <a:rPr lang="en-US" dirty="0"/>
            <a:t>Utility Design Services</a:t>
          </a:r>
        </a:p>
      </dgm:t>
    </dgm:pt>
    <dgm:pt modelId="{C62E87E4-11AB-48F2-A5A2-A4E5077BC437}" type="parTrans" cxnId="{3AC93984-D31E-41EA-959F-0F5221BCF367}">
      <dgm:prSet/>
      <dgm:spPr/>
      <dgm:t>
        <a:bodyPr/>
        <a:lstStyle/>
        <a:p>
          <a:endParaRPr lang="en-US"/>
        </a:p>
      </dgm:t>
    </dgm:pt>
    <dgm:pt modelId="{0017A0FB-6E27-4684-B465-1650F5818C04}" type="sibTrans" cxnId="{3AC93984-D31E-41EA-959F-0F5221BCF367}">
      <dgm:prSet/>
      <dgm:spPr/>
      <dgm:t>
        <a:bodyPr/>
        <a:lstStyle/>
        <a:p>
          <a:endParaRPr lang="en-US"/>
        </a:p>
      </dgm:t>
    </dgm:pt>
    <dgm:pt modelId="{F2A5A674-E793-4276-9F95-55EA11243825}" type="pres">
      <dgm:prSet presAssocID="{EF004FDC-472B-439D-AD91-17E6F7549B52}" presName="linear" presStyleCnt="0">
        <dgm:presLayoutVars>
          <dgm:animLvl val="lvl"/>
          <dgm:resizeHandles val="exact"/>
        </dgm:presLayoutVars>
      </dgm:prSet>
      <dgm:spPr/>
    </dgm:pt>
    <dgm:pt modelId="{F7ADE998-E035-4EEA-825E-BF3E84B53685}" type="pres">
      <dgm:prSet presAssocID="{5E3C5D22-A4F1-4A29-8B45-D578BDF239BA}" presName="parentText" presStyleLbl="node1" presStyleIdx="0" presStyleCnt="1">
        <dgm:presLayoutVars>
          <dgm:chMax val="0"/>
          <dgm:bulletEnabled val="1"/>
        </dgm:presLayoutVars>
      </dgm:prSet>
      <dgm:spPr/>
    </dgm:pt>
  </dgm:ptLst>
  <dgm:cxnLst>
    <dgm:cxn modelId="{8EE4FE70-3323-421D-AB08-278C946098B5}" type="presOf" srcId="{EF004FDC-472B-439D-AD91-17E6F7549B52}" destId="{F2A5A674-E793-4276-9F95-55EA11243825}" srcOrd="0" destOrd="0" presId="urn:microsoft.com/office/officeart/2005/8/layout/vList2"/>
    <dgm:cxn modelId="{3AC93984-D31E-41EA-959F-0F5221BCF367}" srcId="{EF004FDC-472B-439D-AD91-17E6F7549B52}" destId="{5E3C5D22-A4F1-4A29-8B45-D578BDF239BA}" srcOrd="0" destOrd="0" parTransId="{C62E87E4-11AB-48F2-A5A2-A4E5077BC437}" sibTransId="{0017A0FB-6E27-4684-B465-1650F5818C04}"/>
    <dgm:cxn modelId="{C4A020CD-9BD5-4BD1-B9D9-3D17CE101012}" type="presOf" srcId="{5E3C5D22-A4F1-4A29-8B45-D578BDF239BA}" destId="{F7ADE998-E035-4EEA-825E-BF3E84B53685}" srcOrd="0" destOrd="0" presId="urn:microsoft.com/office/officeart/2005/8/layout/vList2"/>
    <dgm:cxn modelId="{82722D44-2574-4C34-90C4-29F7FA933347}" type="presParOf" srcId="{F2A5A674-E793-4276-9F95-55EA11243825}" destId="{F7ADE998-E035-4EEA-825E-BF3E84B53685}" srcOrd="0" destOrd="0" presId="urn:microsoft.com/office/officeart/2005/8/layout/vList2"/>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81F8596D-0F46-44B9-904F-BC8CCCCF4857}" type="doc">
      <dgm:prSet loTypeId="urn:diagrams.loki3.com/BracketList" loCatId="list" qsTypeId="urn:microsoft.com/office/officeart/2005/8/quickstyle/simple1#4" qsCatId="simple" csTypeId="urn:microsoft.com/office/officeart/2005/8/colors/accent1_2#13" csCatId="accent1" phldr="1"/>
      <dgm:spPr/>
      <dgm:t>
        <a:bodyPr/>
        <a:lstStyle/>
        <a:p>
          <a:endParaRPr lang="en-US"/>
        </a:p>
      </dgm:t>
    </dgm:pt>
    <dgm:pt modelId="{907CDE4C-BF8F-4F4A-A35C-174E87213FB3}">
      <dgm:prSet phldrT="[Text]" phldr="0"/>
      <dgm:spPr/>
      <dgm:t>
        <a:bodyPr/>
        <a:lstStyle/>
        <a:p>
          <a:pPr algn="ctr"/>
          <a:r>
            <a:rPr lang="en-US" dirty="0"/>
            <a:t>Conditions of Use</a:t>
          </a:r>
        </a:p>
      </dgm:t>
    </dgm:pt>
    <dgm:pt modelId="{FCA8D153-722A-4B3B-ACC6-B88C85CBDFE4}" type="parTrans" cxnId="{42723983-4B4D-4A6D-9CB0-F2AF86FD13A7}">
      <dgm:prSet/>
      <dgm:spPr/>
      <dgm:t>
        <a:bodyPr/>
        <a:lstStyle/>
        <a:p>
          <a:endParaRPr lang="en-US"/>
        </a:p>
      </dgm:t>
    </dgm:pt>
    <dgm:pt modelId="{E7C89602-C956-44EB-8244-E14F3311DE46}" type="sibTrans" cxnId="{42723983-4B4D-4A6D-9CB0-F2AF86FD13A7}">
      <dgm:prSet/>
      <dgm:spPr/>
      <dgm:t>
        <a:bodyPr/>
        <a:lstStyle/>
        <a:p>
          <a:endParaRPr lang="en-US"/>
        </a:p>
      </dgm:t>
    </dgm:pt>
    <dgm:pt modelId="{E543F4DE-7112-4457-A5B3-4EA35848461E}">
      <dgm:prSet phldrT="[Text]" phldr="0"/>
      <dgm:spPr/>
      <dgm:t>
        <a:bodyPr/>
        <a:lstStyle/>
        <a:p>
          <a:r>
            <a:rPr lang="en-US" dirty="0"/>
            <a:t>Limited in supply</a:t>
          </a:r>
        </a:p>
      </dgm:t>
    </dgm:pt>
    <dgm:pt modelId="{562154FD-9847-4222-88EB-C9EFE5CDAC41}" type="parTrans" cxnId="{5307390C-B0DB-4108-B079-581AABCAC6BB}">
      <dgm:prSet/>
      <dgm:spPr/>
      <dgm:t>
        <a:bodyPr/>
        <a:lstStyle/>
        <a:p>
          <a:endParaRPr lang="en-US"/>
        </a:p>
      </dgm:t>
    </dgm:pt>
    <dgm:pt modelId="{5144F9E0-F4AA-44D8-842B-080CE27C0FC7}" type="sibTrans" cxnId="{5307390C-B0DB-4108-B079-581AABCAC6BB}">
      <dgm:prSet/>
      <dgm:spPr/>
      <dgm:t>
        <a:bodyPr/>
        <a:lstStyle/>
        <a:p>
          <a:endParaRPr lang="en-US"/>
        </a:p>
      </dgm:t>
    </dgm:pt>
    <dgm:pt modelId="{78AF9C49-2FAA-4F26-BF38-9BC731641EA4}">
      <dgm:prSet/>
      <dgm:spPr/>
      <dgm:t>
        <a:bodyPr/>
        <a:lstStyle/>
        <a:p>
          <a:r>
            <a:rPr lang="en-US" dirty="0"/>
            <a:t>Likely cost increase of 20%+ if not early</a:t>
          </a:r>
        </a:p>
      </dgm:t>
    </dgm:pt>
    <dgm:pt modelId="{6F6CEAAF-9D0C-4707-B4C2-3B3410CB35BB}" type="parTrans" cxnId="{CED2E81B-8477-49BD-8C6F-FB1404D3279C}">
      <dgm:prSet/>
      <dgm:spPr/>
      <dgm:t>
        <a:bodyPr/>
        <a:lstStyle/>
        <a:p>
          <a:endParaRPr lang="en-US"/>
        </a:p>
      </dgm:t>
    </dgm:pt>
    <dgm:pt modelId="{D90138FC-77BC-4994-98D1-5A6196E494B5}" type="sibTrans" cxnId="{CED2E81B-8477-49BD-8C6F-FB1404D3279C}">
      <dgm:prSet/>
      <dgm:spPr/>
      <dgm:t>
        <a:bodyPr/>
        <a:lstStyle/>
        <a:p>
          <a:endParaRPr lang="en-US"/>
        </a:p>
      </dgm:t>
    </dgm:pt>
    <dgm:pt modelId="{28F59C2F-8D95-4665-974F-5F9B89F4076B}">
      <dgm:prSet/>
      <dgm:spPr/>
      <dgm:t>
        <a:bodyPr/>
        <a:lstStyle/>
        <a:p>
          <a:r>
            <a:rPr lang="en-US" dirty="0"/>
            <a:t>Likely long lead time to acquire (6 </a:t>
          </a:r>
          <a:r>
            <a:rPr lang="en-US" dirty="0" err="1"/>
            <a:t>mo</a:t>
          </a:r>
          <a:r>
            <a:rPr lang="en-US" dirty="0"/>
            <a:t>+)</a:t>
          </a:r>
        </a:p>
      </dgm:t>
    </dgm:pt>
    <dgm:pt modelId="{CA008300-EDA8-4483-A319-AA7885104C00}" type="parTrans" cxnId="{3989A552-E2A3-4550-8892-8D45D0DA63D7}">
      <dgm:prSet/>
      <dgm:spPr/>
      <dgm:t>
        <a:bodyPr/>
        <a:lstStyle/>
        <a:p>
          <a:endParaRPr lang="en-US"/>
        </a:p>
      </dgm:t>
    </dgm:pt>
    <dgm:pt modelId="{94840C60-5F9E-4428-8CBE-94F27B5E442B}" type="sibTrans" cxnId="{3989A552-E2A3-4550-8892-8D45D0DA63D7}">
      <dgm:prSet/>
      <dgm:spPr/>
      <dgm:t>
        <a:bodyPr/>
        <a:lstStyle/>
        <a:p>
          <a:endParaRPr lang="en-US"/>
        </a:p>
      </dgm:t>
    </dgm:pt>
    <dgm:pt modelId="{C63A1FEC-3DCF-4BE7-A930-052FFC1B9BC7}">
      <dgm:prSet/>
      <dgm:spPr/>
      <dgm:t>
        <a:bodyPr/>
        <a:lstStyle/>
        <a:p>
          <a:r>
            <a:rPr lang="en-US" dirty="0"/>
            <a:t>High demand material that may become unavailable or</a:t>
          </a:r>
        </a:p>
      </dgm:t>
    </dgm:pt>
    <dgm:pt modelId="{ACF1115D-9820-45BB-A3C3-B5D0D8A3D8AB}" type="parTrans" cxnId="{F09BB86B-E7C5-43AC-B1F9-33F025593591}">
      <dgm:prSet/>
      <dgm:spPr/>
      <dgm:t>
        <a:bodyPr/>
        <a:lstStyle/>
        <a:p>
          <a:endParaRPr lang="en-US"/>
        </a:p>
      </dgm:t>
    </dgm:pt>
    <dgm:pt modelId="{3FF6F977-6392-451D-9B73-AFD5D1109723}" type="sibTrans" cxnId="{F09BB86B-E7C5-43AC-B1F9-33F025593591}">
      <dgm:prSet/>
      <dgm:spPr/>
      <dgm:t>
        <a:bodyPr/>
        <a:lstStyle/>
        <a:p>
          <a:endParaRPr lang="en-US"/>
        </a:p>
      </dgm:t>
    </dgm:pt>
    <dgm:pt modelId="{B64DF891-030E-4D0E-9211-D9CF8F1F7F2F}">
      <dgm:prSet/>
      <dgm:spPr/>
      <dgm:t>
        <a:bodyPr/>
        <a:lstStyle/>
        <a:p>
          <a:r>
            <a:rPr lang="en-US" dirty="0"/>
            <a:t>Needs extensive engineering or specially designed elements</a:t>
          </a:r>
        </a:p>
      </dgm:t>
    </dgm:pt>
    <dgm:pt modelId="{32534076-3DA0-4F1A-98F5-B0768907BFB9}" type="parTrans" cxnId="{BF32A862-3549-4D77-9824-4B3D63B97F63}">
      <dgm:prSet/>
      <dgm:spPr/>
      <dgm:t>
        <a:bodyPr/>
        <a:lstStyle/>
        <a:p>
          <a:endParaRPr lang="en-US"/>
        </a:p>
      </dgm:t>
    </dgm:pt>
    <dgm:pt modelId="{4A0B2863-BE50-4B80-BF92-E8D2A09D40ED}" type="sibTrans" cxnId="{BF32A862-3549-4D77-9824-4B3D63B97F63}">
      <dgm:prSet/>
      <dgm:spPr/>
      <dgm:t>
        <a:bodyPr/>
        <a:lstStyle/>
        <a:p>
          <a:endParaRPr lang="en-US"/>
        </a:p>
      </dgm:t>
    </dgm:pt>
    <dgm:pt modelId="{744DA806-D4AB-4670-96C3-C5E535166B19}" type="pres">
      <dgm:prSet presAssocID="{81F8596D-0F46-44B9-904F-BC8CCCCF4857}" presName="Name0" presStyleCnt="0">
        <dgm:presLayoutVars>
          <dgm:dir/>
          <dgm:animLvl val="lvl"/>
          <dgm:resizeHandles val="exact"/>
        </dgm:presLayoutVars>
      </dgm:prSet>
      <dgm:spPr/>
    </dgm:pt>
    <dgm:pt modelId="{5A2924F7-5858-421E-9044-44DA1DAD3F33}" type="pres">
      <dgm:prSet presAssocID="{907CDE4C-BF8F-4F4A-A35C-174E87213FB3}" presName="linNode" presStyleCnt="0"/>
      <dgm:spPr/>
    </dgm:pt>
    <dgm:pt modelId="{42ABA31B-EBFD-4999-AF82-15182D4D3C72}" type="pres">
      <dgm:prSet presAssocID="{907CDE4C-BF8F-4F4A-A35C-174E87213FB3}" presName="parTx" presStyleLbl="revTx" presStyleIdx="0" presStyleCnt="1">
        <dgm:presLayoutVars>
          <dgm:chMax val="1"/>
          <dgm:bulletEnabled val="1"/>
        </dgm:presLayoutVars>
      </dgm:prSet>
      <dgm:spPr/>
    </dgm:pt>
    <dgm:pt modelId="{7590EB0B-DA69-455A-BA59-B8427E37244C}" type="pres">
      <dgm:prSet presAssocID="{907CDE4C-BF8F-4F4A-A35C-174E87213FB3}" presName="bracket" presStyleLbl="parChTrans1D1" presStyleIdx="0" presStyleCnt="1"/>
      <dgm:spPr/>
    </dgm:pt>
    <dgm:pt modelId="{21224A65-2AB7-4557-B5A5-A9349373CE38}" type="pres">
      <dgm:prSet presAssocID="{907CDE4C-BF8F-4F4A-A35C-174E87213FB3}" presName="spH" presStyleCnt="0"/>
      <dgm:spPr/>
    </dgm:pt>
    <dgm:pt modelId="{C5EEDFCC-E18D-44C9-8ACE-6EC4F8953B87}" type="pres">
      <dgm:prSet presAssocID="{907CDE4C-BF8F-4F4A-A35C-174E87213FB3}" presName="desTx" presStyleLbl="node1" presStyleIdx="0" presStyleCnt="1" custLinFactNeighborX="3961">
        <dgm:presLayoutVars>
          <dgm:bulletEnabled val="1"/>
        </dgm:presLayoutVars>
      </dgm:prSet>
      <dgm:spPr/>
    </dgm:pt>
  </dgm:ptLst>
  <dgm:cxnLst>
    <dgm:cxn modelId="{B9D17001-6C00-4448-AF29-B85FDC705C29}" type="presOf" srcId="{E543F4DE-7112-4457-A5B3-4EA35848461E}" destId="{C5EEDFCC-E18D-44C9-8ACE-6EC4F8953B87}" srcOrd="0" destOrd="0" presId="urn:diagrams.loki3.com/BracketList"/>
    <dgm:cxn modelId="{5307390C-B0DB-4108-B079-581AABCAC6BB}" srcId="{907CDE4C-BF8F-4F4A-A35C-174E87213FB3}" destId="{E543F4DE-7112-4457-A5B3-4EA35848461E}" srcOrd="0" destOrd="0" parTransId="{562154FD-9847-4222-88EB-C9EFE5CDAC41}" sibTransId="{5144F9E0-F4AA-44D8-842B-080CE27C0FC7}"/>
    <dgm:cxn modelId="{CED2E81B-8477-49BD-8C6F-FB1404D3279C}" srcId="{907CDE4C-BF8F-4F4A-A35C-174E87213FB3}" destId="{78AF9C49-2FAA-4F26-BF38-9BC731641EA4}" srcOrd="1" destOrd="0" parTransId="{6F6CEAAF-9D0C-4707-B4C2-3B3410CB35BB}" sibTransId="{D90138FC-77BC-4994-98D1-5A6196E494B5}"/>
    <dgm:cxn modelId="{374C5A3E-55EB-43E7-B97D-A9E1CCA2DC9E}" type="presOf" srcId="{C63A1FEC-3DCF-4BE7-A930-052FFC1B9BC7}" destId="{C5EEDFCC-E18D-44C9-8ACE-6EC4F8953B87}" srcOrd="0" destOrd="3" presId="urn:diagrams.loki3.com/BracketList"/>
    <dgm:cxn modelId="{8ED78A3F-28A2-4C39-A3C3-FC2A93E64F33}" type="presOf" srcId="{B64DF891-030E-4D0E-9211-D9CF8F1F7F2F}" destId="{C5EEDFCC-E18D-44C9-8ACE-6EC4F8953B87}" srcOrd="0" destOrd="4" presId="urn:diagrams.loki3.com/BracketList"/>
    <dgm:cxn modelId="{BF32A862-3549-4D77-9824-4B3D63B97F63}" srcId="{907CDE4C-BF8F-4F4A-A35C-174E87213FB3}" destId="{B64DF891-030E-4D0E-9211-D9CF8F1F7F2F}" srcOrd="4" destOrd="0" parTransId="{32534076-3DA0-4F1A-98F5-B0768907BFB9}" sibTransId="{4A0B2863-BE50-4B80-BF92-E8D2A09D40ED}"/>
    <dgm:cxn modelId="{F09BB86B-E7C5-43AC-B1F9-33F025593591}" srcId="{907CDE4C-BF8F-4F4A-A35C-174E87213FB3}" destId="{C63A1FEC-3DCF-4BE7-A930-052FFC1B9BC7}" srcOrd="3" destOrd="0" parTransId="{ACF1115D-9820-45BB-A3C3-B5D0D8A3D8AB}" sibTransId="{3FF6F977-6392-451D-9B73-AFD5D1109723}"/>
    <dgm:cxn modelId="{3989A552-E2A3-4550-8892-8D45D0DA63D7}" srcId="{907CDE4C-BF8F-4F4A-A35C-174E87213FB3}" destId="{28F59C2F-8D95-4665-974F-5F9B89F4076B}" srcOrd="2" destOrd="0" parTransId="{CA008300-EDA8-4483-A319-AA7885104C00}" sibTransId="{94840C60-5F9E-4428-8CBE-94F27B5E442B}"/>
    <dgm:cxn modelId="{1D92D772-B9F9-4A2F-B20D-E7A3EFAFF512}" type="presOf" srcId="{81F8596D-0F46-44B9-904F-BC8CCCCF4857}" destId="{744DA806-D4AB-4670-96C3-C5E535166B19}" srcOrd="0" destOrd="0" presId="urn:diagrams.loki3.com/BracketList"/>
    <dgm:cxn modelId="{94171074-7A24-4E25-ABEA-CF4C898993BB}" type="presOf" srcId="{28F59C2F-8D95-4665-974F-5F9B89F4076B}" destId="{C5EEDFCC-E18D-44C9-8ACE-6EC4F8953B87}" srcOrd="0" destOrd="2" presId="urn:diagrams.loki3.com/BracketList"/>
    <dgm:cxn modelId="{42723983-4B4D-4A6D-9CB0-F2AF86FD13A7}" srcId="{81F8596D-0F46-44B9-904F-BC8CCCCF4857}" destId="{907CDE4C-BF8F-4F4A-A35C-174E87213FB3}" srcOrd="0" destOrd="0" parTransId="{FCA8D153-722A-4B3B-ACC6-B88C85CBDFE4}" sibTransId="{E7C89602-C956-44EB-8244-E14F3311DE46}"/>
    <dgm:cxn modelId="{59D859E3-17EF-4339-A441-884F90E51D2D}" type="presOf" srcId="{78AF9C49-2FAA-4F26-BF38-9BC731641EA4}" destId="{C5EEDFCC-E18D-44C9-8ACE-6EC4F8953B87}" srcOrd="0" destOrd="1" presId="urn:diagrams.loki3.com/BracketList"/>
    <dgm:cxn modelId="{4C1ADDE8-F6DC-4A10-B2CF-9303C0C72BD6}" type="presOf" srcId="{907CDE4C-BF8F-4F4A-A35C-174E87213FB3}" destId="{42ABA31B-EBFD-4999-AF82-15182D4D3C72}" srcOrd="0" destOrd="0" presId="urn:diagrams.loki3.com/BracketList"/>
    <dgm:cxn modelId="{D0E5BA39-4EAA-4785-9063-3EE62F632E89}" type="presParOf" srcId="{744DA806-D4AB-4670-96C3-C5E535166B19}" destId="{5A2924F7-5858-421E-9044-44DA1DAD3F33}" srcOrd="0" destOrd="0" presId="urn:diagrams.loki3.com/BracketList"/>
    <dgm:cxn modelId="{2108C68B-609F-46B7-9D20-8D6516730290}" type="presParOf" srcId="{5A2924F7-5858-421E-9044-44DA1DAD3F33}" destId="{42ABA31B-EBFD-4999-AF82-15182D4D3C72}" srcOrd="0" destOrd="0" presId="urn:diagrams.loki3.com/BracketList"/>
    <dgm:cxn modelId="{DE10BC2B-3662-4A1A-B5CA-C9C172C9458B}" type="presParOf" srcId="{5A2924F7-5858-421E-9044-44DA1DAD3F33}" destId="{7590EB0B-DA69-455A-BA59-B8427E37244C}" srcOrd="1" destOrd="0" presId="urn:diagrams.loki3.com/BracketList"/>
    <dgm:cxn modelId="{1693EF9A-45CA-4786-9F75-7E65F442720D}" type="presParOf" srcId="{5A2924F7-5858-421E-9044-44DA1DAD3F33}" destId="{21224A65-2AB7-4557-B5A5-A9349373CE38}" srcOrd="2" destOrd="0" presId="urn:diagrams.loki3.com/BracketList"/>
    <dgm:cxn modelId="{370F34C9-BD22-4873-99CF-7E7B7B5ECC37}" type="presParOf" srcId="{5A2924F7-5858-421E-9044-44DA1DAD3F33}" destId="{C5EEDFCC-E18D-44C9-8ACE-6EC4F8953B87}" srcOrd="3" destOrd="0" presId="urn:diagrams.loki3.com/Bracket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EF004FDC-472B-439D-AD91-17E6F7549B52}" type="doc">
      <dgm:prSet loTypeId="urn:microsoft.com/office/officeart/2005/8/layout/vList2" loCatId="list" qsTypeId="urn:microsoft.com/office/officeart/2005/8/quickstyle/3d1#13" qsCatId="3D" csTypeId="urn:microsoft.com/office/officeart/2005/8/colors/accent0_3#4" csCatId="mainScheme" phldr="1"/>
      <dgm:spPr/>
      <dgm:t>
        <a:bodyPr/>
        <a:lstStyle/>
        <a:p>
          <a:endParaRPr lang="en-US"/>
        </a:p>
      </dgm:t>
    </dgm:pt>
    <dgm:pt modelId="{5E3C5D22-A4F1-4A29-8B45-D578BDF239BA}">
      <dgm:prSet phldrT="[Text]" phldr="0"/>
      <dgm:spPr/>
      <dgm:t>
        <a:bodyPr/>
        <a:lstStyle/>
        <a:p>
          <a:r>
            <a:rPr lang="en-US" dirty="0"/>
            <a:t>Specialty Materials Acquisition</a:t>
          </a:r>
        </a:p>
      </dgm:t>
    </dgm:pt>
    <dgm:pt modelId="{C62E87E4-11AB-48F2-A5A2-A4E5077BC437}" type="parTrans" cxnId="{3AC93984-D31E-41EA-959F-0F5221BCF367}">
      <dgm:prSet/>
      <dgm:spPr/>
      <dgm:t>
        <a:bodyPr/>
        <a:lstStyle/>
        <a:p>
          <a:endParaRPr lang="en-US"/>
        </a:p>
      </dgm:t>
    </dgm:pt>
    <dgm:pt modelId="{0017A0FB-6E27-4684-B465-1650F5818C04}" type="sibTrans" cxnId="{3AC93984-D31E-41EA-959F-0F5221BCF367}">
      <dgm:prSet/>
      <dgm:spPr/>
      <dgm:t>
        <a:bodyPr/>
        <a:lstStyle/>
        <a:p>
          <a:endParaRPr lang="en-US"/>
        </a:p>
      </dgm:t>
    </dgm:pt>
    <dgm:pt modelId="{F2A5A674-E793-4276-9F95-55EA11243825}" type="pres">
      <dgm:prSet presAssocID="{EF004FDC-472B-439D-AD91-17E6F7549B52}" presName="linear" presStyleCnt="0">
        <dgm:presLayoutVars>
          <dgm:animLvl val="lvl"/>
          <dgm:resizeHandles val="exact"/>
        </dgm:presLayoutVars>
      </dgm:prSet>
      <dgm:spPr/>
    </dgm:pt>
    <dgm:pt modelId="{F7ADE998-E035-4EEA-825E-BF3E84B53685}" type="pres">
      <dgm:prSet presAssocID="{5E3C5D22-A4F1-4A29-8B45-D578BDF239BA}" presName="parentText" presStyleLbl="node1" presStyleIdx="0" presStyleCnt="1">
        <dgm:presLayoutVars>
          <dgm:chMax val="0"/>
          <dgm:bulletEnabled val="1"/>
        </dgm:presLayoutVars>
      </dgm:prSet>
      <dgm:spPr/>
    </dgm:pt>
  </dgm:ptLst>
  <dgm:cxnLst>
    <dgm:cxn modelId="{8EE4FE70-3323-421D-AB08-278C946098B5}" type="presOf" srcId="{EF004FDC-472B-439D-AD91-17E6F7549B52}" destId="{F2A5A674-E793-4276-9F95-55EA11243825}" srcOrd="0" destOrd="0" presId="urn:microsoft.com/office/officeart/2005/8/layout/vList2"/>
    <dgm:cxn modelId="{3AC93984-D31E-41EA-959F-0F5221BCF367}" srcId="{EF004FDC-472B-439D-AD91-17E6F7549B52}" destId="{5E3C5D22-A4F1-4A29-8B45-D578BDF239BA}" srcOrd="0" destOrd="0" parTransId="{C62E87E4-11AB-48F2-A5A2-A4E5077BC437}" sibTransId="{0017A0FB-6E27-4684-B465-1650F5818C04}"/>
    <dgm:cxn modelId="{C4A020CD-9BD5-4BD1-B9D9-3D17CE101012}" type="presOf" srcId="{5E3C5D22-A4F1-4A29-8B45-D578BDF239BA}" destId="{F7ADE998-E035-4EEA-825E-BF3E84B53685}" srcOrd="0" destOrd="0" presId="urn:microsoft.com/office/officeart/2005/8/layout/vList2"/>
    <dgm:cxn modelId="{82722D44-2574-4C34-90C4-29F7FA933347}" type="presParOf" srcId="{F2A5A674-E793-4276-9F95-55EA11243825}" destId="{F7ADE998-E035-4EEA-825E-BF3E84B53685}" srcOrd="0" destOrd="0" presId="urn:microsoft.com/office/officeart/2005/8/layout/vList2"/>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98422E6F-1AE7-47BF-AE3F-84B6D5A0B6E4}" type="doc">
      <dgm:prSet loTypeId="urn:microsoft.com/office/officeart/2024/layout/VerticalActionList" loCatId="list" qsTypeId="urn:microsoft.com/office/officeart/2005/8/quickstyle/simple1#5" qsCatId="simple" csTypeId="urn:microsoft.com/office/officeart/2005/8/colors/accent1_2#14" csCatId="accent1" phldr="1"/>
      <dgm:spPr/>
      <dgm:t>
        <a:bodyPr/>
        <a:lstStyle/>
        <a:p>
          <a:endParaRPr lang="en-US"/>
        </a:p>
      </dgm:t>
    </dgm:pt>
    <dgm:pt modelId="{B8122581-3B1B-4C62-A49D-90F21E0C3D85}">
      <dgm:prSet phldrT="[Text]" phldr="0" custT="1"/>
      <dgm:spPr/>
      <dgm:t>
        <a:bodyPr/>
        <a:lstStyle/>
        <a:p>
          <a:pPr algn="ctr"/>
          <a:r>
            <a:rPr lang="en-US" sz="5400" dirty="0"/>
            <a:t> Restocking Fees</a:t>
          </a:r>
        </a:p>
      </dgm:t>
    </dgm:pt>
    <dgm:pt modelId="{1452153D-C0EA-42F0-9CB1-683B8F883711}" type="parTrans" cxnId="{7F601BE7-B298-4376-BD46-CC96EB8C5AE5}">
      <dgm:prSet/>
      <dgm:spPr/>
      <dgm:t>
        <a:bodyPr/>
        <a:lstStyle/>
        <a:p>
          <a:endParaRPr lang="en-US"/>
        </a:p>
      </dgm:t>
    </dgm:pt>
    <dgm:pt modelId="{714907EB-FB68-40C1-82F4-F82DA3E43A13}" type="sibTrans" cxnId="{7F601BE7-B298-4376-BD46-CC96EB8C5AE5}">
      <dgm:prSet/>
      <dgm:spPr/>
      <dgm:t>
        <a:bodyPr/>
        <a:lstStyle/>
        <a:p>
          <a:endParaRPr lang="en-US"/>
        </a:p>
      </dgm:t>
    </dgm:pt>
    <dgm:pt modelId="{F367442D-32EE-4190-AB6D-417732DA8960}">
      <dgm:prSet phldrT="[Text]"/>
      <dgm:spPr/>
      <dgm:t>
        <a:bodyPr/>
        <a:lstStyle/>
        <a:p>
          <a:r>
            <a:rPr lang="en-US" dirty="0"/>
            <a:t>• Any restocking fees or penalties must be addressed in the agreement between the Cabinet and the utility company.</a:t>
          </a:r>
        </a:p>
      </dgm:t>
    </dgm:pt>
    <dgm:pt modelId="{FFF25CE5-7165-41E6-B9E6-27CC21033A69}" type="parTrans" cxnId="{0551206E-8E60-447E-B3E1-4EE802E015C7}">
      <dgm:prSet/>
      <dgm:spPr/>
      <dgm:t>
        <a:bodyPr/>
        <a:lstStyle/>
        <a:p>
          <a:endParaRPr lang="en-US"/>
        </a:p>
      </dgm:t>
    </dgm:pt>
    <dgm:pt modelId="{8EE43CE7-8AE0-4BF2-9BCA-8313CF83D3B6}" type="sibTrans" cxnId="{0551206E-8E60-447E-B3E1-4EE802E015C7}">
      <dgm:prSet/>
      <dgm:spPr/>
      <dgm:t>
        <a:bodyPr/>
        <a:lstStyle/>
        <a:p>
          <a:endParaRPr lang="en-US"/>
        </a:p>
      </dgm:t>
    </dgm:pt>
    <dgm:pt modelId="{7629CA9B-88FA-49CC-B769-EE085645A00C}">
      <dgm:prSet phldrT="[Text]" phldr="0" custT="1"/>
      <dgm:spPr/>
      <dgm:t>
        <a:bodyPr/>
        <a:lstStyle/>
        <a:p>
          <a:pPr algn="ctr"/>
          <a:r>
            <a:rPr lang="en-US" sz="5400" dirty="0"/>
            <a:t>Delivery</a:t>
          </a:r>
        </a:p>
      </dgm:t>
    </dgm:pt>
    <dgm:pt modelId="{B318D3E7-214D-4C55-A54A-C3F51B059A73}" type="parTrans" cxnId="{B130E5E3-B383-4B99-A361-B24B3D668B4B}">
      <dgm:prSet/>
      <dgm:spPr/>
      <dgm:t>
        <a:bodyPr/>
        <a:lstStyle/>
        <a:p>
          <a:endParaRPr lang="en-US"/>
        </a:p>
      </dgm:t>
    </dgm:pt>
    <dgm:pt modelId="{D5497548-B7DC-4D08-AFB7-DE9D1E163F62}" type="sibTrans" cxnId="{B130E5E3-B383-4B99-A361-B24B3D668B4B}">
      <dgm:prSet/>
      <dgm:spPr/>
      <dgm:t>
        <a:bodyPr/>
        <a:lstStyle/>
        <a:p>
          <a:endParaRPr lang="en-US"/>
        </a:p>
      </dgm:t>
    </dgm:pt>
    <dgm:pt modelId="{9FC16D53-307D-440E-A30C-983EF294B66E}">
      <dgm:prSet phldrT="[Text]" phldr="0" custT="1"/>
      <dgm:spPr/>
      <dgm:t>
        <a:bodyPr/>
        <a:lstStyle/>
        <a:p>
          <a:pPr algn="ctr"/>
          <a:r>
            <a:rPr lang="en-US" sz="5400" dirty="0"/>
            <a:t>Damages</a:t>
          </a:r>
        </a:p>
      </dgm:t>
    </dgm:pt>
    <dgm:pt modelId="{A0482E35-DE27-43A7-85D0-22B012082FD4}" type="parTrans" cxnId="{0ED3D550-B030-4EE3-AB3E-B751119F04A5}">
      <dgm:prSet/>
      <dgm:spPr/>
      <dgm:t>
        <a:bodyPr/>
        <a:lstStyle/>
        <a:p>
          <a:endParaRPr lang="en-US"/>
        </a:p>
      </dgm:t>
    </dgm:pt>
    <dgm:pt modelId="{CA5274A9-3EA3-45E3-ABDC-00A29FD24531}" type="sibTrans" cxnId="{0ED3D550-B030-4EE3-AB3E-B751119F04A5}">
      <dgm:prSet/>
      <dgm:spPr/>
      <dgm:t>
        <a:bodyPr/>
        <a:lstStyle/>
        <a:p>
          <a:endParaRPr lang="en-US"/>
        </a:p>
      </dgm:t>
    </dgm:pt>
    <dgm:pt modelId="{B8C9DE75-A724-4105-8977-B104726B4864}">
      <dgm:prSet phldrT="[Text]"/>
      <dgm:spPr/>
      <dgm:t>
        <a:bodyPr/>
        <a:lstStyle/>
        <a:p>
          <a:r>
            <a:rPr lang="en-US" dirty="0"/>
            <a:t>• Liability of damages and material inspection criteria must be clear.</a:t>
          </a:r>
        </a:p>
      </dgm:t>
    </dgm:pt>
    <dgm:pt modelId="{BD261A83-98D8-4EC2-A025-4CF5989E49B1}" type="parTrans" cxnId="{D86344A4-DF93-4E74-BC28-8AA4F9B40FFC}">
      <dgm:prSet/>
      <dgm:spPr/>
      <dgm:t>
        <a:bodyPr/>
        <a:lstStyle/>
        <a:p>
          <a:endParaRPr lang="en-US"/>
        </a:p>
      </dgm:t>
    </dgm:pt>
    <dgm:pt modelId="{DBA1EE4E-AA77-4B61-B92A-D1C3F258F36A}" type="sibTrans" cxnId="{D86344A4-DF93-4E74-BC28-8AA4F9B40FFC}">
      <dgm:prSet/>
      <dgm:spPr/>
      <dgm:t>
        <a:bodyPr/>
        <a:lstStyle/>
        <a:p>
          <a:endParaRPr lang="en-US"/>
        </a:p>
      </dgm:t>
    </dgm:pt>
    <dgm:pt modelId="{1B05EE8B-FC43-4264-BD2B-8F9B5596BEFB}">
      <dgm:prSet phldrT="[Text]" phldr="0" custT="1"/>
      <dgm:spPr/>
      <dgm:t>
        <a:bodyPr/>
        <a:lstStyle/>
        <a:p>
          <a:pPr algn="ctr"/>
          <a:r>
            <a:rPr lang="en-US" sz="5400" dirty="0"/>
            <a:t>Storage</a:t>
          </a:r>
        </a:p>
      </dgm:t>
    </dgm:pt>
    <dgm:pt modelId="{0872E9D0-F681-4BBF-88DC-EC381EE75C46}" type="parTrans" cxnId="{9862A3E3-7D42-478B-9F94-56D876065B7F}">
      <dgm:prSet/>
      <dgm:spPr/>
      <dgm:t>
        <a:bodyPr/>
        <a:lstStyle/>
        <a:p>
          <a:endParaRPr lang="en-US"/>
        </a:p>
      </dgm:t>
    </dgm:pt>
    <dgm:pt modelId="{8EAE608C-3E3D-411F-B9FB-6F1B11795546}" type="sibTrans" cxnId="{9862A3E3-7D42-478B-9F94-56D876065B7F}">
      <dgm:prSet/>
      <dgm:spPr/>
      <dgm:t>
        <a:bodyPr/>
        <a:lstStyle/>
        <a:p>
          <a:endParaRPr lang="en-US"/>
        </a:p>
      </dgm:t>
    </dgm:pt>
    <dgm:pt modelId="{E1827C30-F356-4C6D-ADE6-7F360016368D}">
      <dgm:prSet phldrT="[Text]"/>
      <dgm:spPr/>
      <dgm:t>
        <a:bodyPr/>
        <a:lstStyle/>
        <a:p>
          <a:r>
            <a:rPr lang="en-US" dirty="0"/>
            <a:t>• Delivered EU materials may be stored by the utility company (preferred) or by the Cabinet.</a:t>
          </a:r>
        </a:p>
      </dgm:t>
    </dgm:pt>
    <dgm:pt modelId="{F5044074-269A-456A-B942-5BAF30819410}" type="parTrans" cxnId="{E9B7B771-3FD5-43A0-8C05-DA4BA3D22D1F}">
      <dgm:prSet/>
      <dgm:spPr/>
      <dgm:t>
        <a:bodyPr/>
        <a:lstStyle/>
        <a:p>
          <a:endParaRPr lang="en-US"/>
        </a:p>
      </dgm:t>
    </dgm:pt>
    <dgm:pt modelId="{EA8AC8A4-9038-4BC7-9484-09BFCFFA69E7}" type="sibTrans" cxnId="{E9B7B771-3FD5-43A0-8C05-DA4BA3D22D1F}">
      <dgm:prSet/>
      <dgm:spPr/>
      <dgm:t>
        <a:bodyPr/>
        <a:lstStyle/>
        <a:p>
          <a:endParaRPr lang="en-US"/>
        </a:p>
      </dgm:t>
    </dgm:pt>
    <dgm:pt modelId="{A84AB809-B7B8-46BE-AC3F-B0BE613B9F48}">
      <dgm:prSet phldrT="[Text]" phldr="0"/>
      <dgm:spPr/>
      <dgm:t>
        <a:bodyPr/>
        <a:lstStyle/>
        <a:p>
          <a:pPr>
            <a:buFont typeface="Arial" panose="020B0604020202020204" pitchFamily="34" charset="0"/>
            <a:buChar char="•"/>
          </a:pPr>
          <a:r>
            <a:rPr lang="en-US" dirty="0"/>
            <a:t>• Materials are preferred to be delivered directly on the project site in tandem with the construction work. </a:t>
          </a:r>
        </a:p>
      </dgm:t>
    </dgm:pt>
    <dgm:pt modelId="{3C5FF8AD-C918-4FA2-AFA3-60C46C40C906}" type="parTrans" cxnId="{8523546E-E990-4A45-B70A-F9E312FE7F33}">
      <dgm:prSet/>
      <dgm:spPr/>
      <dgm:t>
        <a:bodyPr/>
        <a:lstStyle/>
        <a:p>
          <a:endParaRPr lang="en-US"/>
        </a:p>
      </dgm:t>
    </dgm:pt>
    <dgm:pt modelId="{36154782-8C2F-4DC8-BC59-A95A7E616369}" type="sibTrans" cxnId="{8523546E-E990-4A45-B70A-F9E312FE7F33}">
      <dgm:prSet/>
      <dgm:spPr/>
      <dgm:t>
        <a:bodyPr/>
        <a:lstStyle/>
        <a:p>
          <a:endParaRPr lang="en-US"/>
        </a:p>
      </dgm:t>
    </dgm:pt>
    <dgm:pt modelId="{09FBA12E-F9F2-4CDA-99A2-A50F6C775451}">
      <dgm:prSet phldrT="[Text]" phldr="0"/>
      <dgm:spPr/>
      <dgm:t>
        <a:bodyPr/>
        <a:lstStyle/>
        <a:p>
          <a:pPr>
            <a:buFont typeface="Arial" panose="020B0604020202020204" pitchFamily="34" charset="0"/>
            <a:buChar char="•"/>
          </a:pPr>
          <a:r>
            <a:rPr lang="en-US" dirty="0"/>
            <a:t>• If not viable, material storage location and standards should be in the agreement between the Cabinet and the utility company.</a:t>
          </a:r>
        </a:p>
      </dgm:t>
    </dgm:pt>
    <dgm:pt modelId="{54E9BC6E-D927-49F5-B661-1440C31F795C}" type="parTrans" cxnId="{8B141EA7-4EE6-4D69-AEF2-5D148DAD6090}">
      <dgm:prSet/>
      <dgm:spPr/>
      <dgm:t>
        <a:bodyPr/>
        <a:lstStyle/>
        <a:p>
          <a:endParaRPr lang="en-US"/>
        </a:p>
      </dgm:t>
    </dgm:pt>
    <dgm:pt modelId="{653E31A2-3E6F-4116-89AB-D6EF5300199B}" type="sibTrans" cxnId="{8B141EA7-4EE6-4D69-AEF2-5D148DAD6090}">
      <dgm:prSet/>
      <dgm:spPr/>
      <dgm:t>
        <a:bodyPr/>
        <a:lstStyle/>
        <a:p>
          <a:endParaRPr lang="en-US"/>
        </a:p>
      </dgm:t>
    </dgm:pt>
    <dgm:pt modelId="{267F7C33-96C6-46C3-B72C-729708B0DD6F}">
      <dgm:prSet phldrT="[Text]"/>
      <dgm:spPr/>
      <dgm:t>
        <a:bodyPr/>
        <a:lstStyle/>
        <a:p>
          <a:r>
            <a:rPr lang="en-US" dirty="0"/>
            <a:t>• If the Cabinet stores materials, the utility company shall inspect the material upon delivery and once again when on the project site.</a:t>
          </a:r>
        </a:p>
      </dgm:t>
    </dgm:pt>
    <dgm:pt modelId="{82D2DA55-24CA-4F2F-B503-9CD0FAA3B827}" type="parTrans" cxnId="{BBE547D9-D7D6-48AB-BADF-B1903F01C1A0}">
      <dgm:prSet/>
      <dgm:spPr/>
      <dgm:t>
        <a:bodyPr/>
        <a:lstStyle/>
        <a:p>
          <a:endParaRPr lang="en-US"/>
        </a:p>
      </dgm:t>
    </dgm:pt>
    <dgm:pt modelId="{69C65262-B2D8-459C-911E-D09B0D6D826C}" type="sibTrans" cxnId="{BBE547D9-D7D6-48AB-BADF-B1903F01C1A0}">
      <dgm:prSet/>
      <dgm:spPr/>
      <dgm:t>
        <a:bodyPr/>
        <a:lstStyle/>
        <a:p>
          <a:endParaRPr lang="en-US"/>
        </a:p>
      </dgm:t>
    </dgm:pt>
    <dgm:pt modelId="{7FEEF417-E58C-4A2E-AE09-E4473AD38B05}">
      <dgm:prSet phldrT="[Text]"/>
      <dgm:spPr/>
      <dgm:t>
        <a:bodyPr/>
        <a:lstStyle/>
        <a:p>
          <a:r>
            <a:rPr lang="en-US" dirty="0"/>
            <a:t>•Cabinet liability for damages shall be minimized when possible.</a:t>
          </a:r>
        </a:p>
      </dgm:t>
    </dgm:pt>
    <dgm:pt modelId="{A9A148AF-DFA9-4B9F-B716-F4CB298F47C8}" type="parTrans" cxnId="{650F21F0-69BC-4EA4-A2BA-3512DBECBB53}">
      <dgm:prSet/>
      <dgm:spPr/>
      <dgm:t>
        <a:bodyPr/>
        <a:lstStyle/>
        <a:p>
          <a:endParaRPr lang="en-US"/>
        </a:p>
      </dgm:t>
    </dgm:pt>
    <dgm:pt modelId="{9F0B0EBD-5599-43A6-B4A8-54B5855D4FA1}" type="sibTrans" cxnId="{650F21F0-69BC-4EA4-A2BA-3512DBECBB53}">
      <dgm:prSet/>
      <dgm:spPr/>
      <dgm:t>
        <a:bodyPr/>
        <a:lstStyle/>
        <a:p>
          <a:endParaRPr lang="en-US"/>
        </a:p>
      </dgm:t>
    </dgm:pt>
    <dgm:pt modelId="{1057B53B-1C66-447D-9DAF-67E867586ECB}" type="pres">
      <dgm:prSet presAssocID="{98422E6F-1AE7-47BF-AE3F-84B6D5A0B6E4}" presName="Name0" presStyleCnt="0">
        <dgm:presLayoutVars>
          <dgm:dir/>
          <dgm:animLvl val="lvl"/>
          <dgm:resizeHandles val="exact"/>
        </dgm:presLayoutVars>
      </dgm:prSet>
      <dgm:spPr/>
    </dgm:pt>
    <dgm:pt modelId="{EF209F4C-6DAE-4B7C-8459-74961EA3A589}" type="pres">
      <dgm:prSet presAssocID="{B8122581-3B1B-4C62-A49D-90F21E0C3D85}" presName="linNode" presStyleCnt="0"/>
      <dgm:spPr/>
    </dgm:pt>
    <dgm:pt modelId="{FC0FCAF9-C2B1-4D65-B5FC-4A547B385A0E}" type="pres">
      <dgm:prSet presAssocID="{B8122581-3B1B-4C62-A49D-90F21E0C3D85}" presName="bgOutline" presStyleLbl="fgAcc1" presStyleIdx="0" presStyleCnt="4"/>
      <dgm:spPr/>
    </dgm:pt>
    <dgm:pt modelId="{E533469C-8FED-4B3E-AA0F-19B1D68BC98E}" type="pres">
      <dgm:prSet presAssocID="{B8122581-3B1B-4C62-A49D-90F21E0C3D85}" presName="parentText" presStyleLbl="alignNode1" presStyleIdx="0" presStyleCnt="4">
        <dgm:presLayoutVars>
          <dgm:chMax val="1"/>
          <dgm:bulletEnabled/>
        </dgm:presLayoutVars>
      </dgm:prSet>
      <dgm:spPr/>
    </dgm:pt>
    <dgm:pt modelId="{535C1DF1-2376-4E24-9F29-BFBED837CCED}" type="pres">
      <dgm:prSet presAssocID="{B8122581-3B1B-4C62-A49D-90F21E0C3D85}" presName="descendantText" presStyleLbl="revTx" presStyleIdx="0" presStyleCnt="0">
        <dgm:presLayoutVars>
          <dgm:bulletEnabled/>
        </dgm:presLayoutVars>
      </dgm:prSet>
      <dgm:spPr/>
    </dgm:pt>
    <dgm:pt modelId="{6A8F4052-0D9C-4705-B955-33E3F0D01A19}" type="pres">
      <dgm:prSet presAssocID="{714907EB-FB68-40C1-82F4-F82DA3E43A13}" presName="sp" presStyleCnt="0"/>
      <dgm:spPr/>
    </dgm:pt>
    <dgm:pt modelId="{2127DF01-18D9-411C-B115-020713658A82}" type="pres">
      <dgm:prSet presAssocID="{7629CA9B-88FA-49CC-B769-EE085645A00C}" presName="linNode" presStyleCnt="0"/>
      <dgm:spPr/>
    </dgm:pt>
    <dgm:pt modelId="{22F51F60-CD46-4621-B488-952483F1FDD0}" type="pres">
      <dgm:prSet presAssocID="{7629CA9B-88FA-49CC-B769-EE085645A00C}" presName="bgOutline" presStyleLbl="fgAcc1" presStyleIdx="1" presStyleCnt="4"/>
      <dgm:spPr/>
    </dgm:pt>
    <dgm:pt modelId="{CCA51AB2-91ED-4AE8-BABE-7BC3300D9154}" type="pres">
      <dgm:prSet presAssocID="{7629CA9B-88FA-49CC-B769-EE085645A00C}" presName="parentText" presStyleLbl="alignNode1" presStyleIdx="1" presStyleCnt="4">
        <dgm:presLayoutVars>
          <dgm:chMax val="1"/>
          <dgm:bulletEnabled/>
        </dgm:presLayoutVars>
      </dgm:prSet>
      <dgm:spPr/>
    </dgm:pt>
    <dgm:pt modelId="{03615FA0-322A-4ABA-8EB6-A97537F04BCC}" type="pres">
      <dgm:prSet presAssocID="{7629CA9B-88FA-49CC-B769-EE085645A00C}" presName="descendantText" presStyleLbl="revTx" presStyleIdx="0" presStyleCnt="0">
        <dgm:presLayoutVars>
          <dgm:bulletEnabled/>
        </dgm:presLayoutVars>
      </dgm:prSet>
      <dgm:spPr/>
    </dgm:pt>
    <dgm:pt modelId="{3C3832FA-4762-47C0-B4C8-C518D593AA34}" type="pres">
      <dgm:prSet presAssocID="{D5497548-B7DC-4D08-AFB7-DE9D1E163F62}" presName="sp" presStyleCnt="0"/>
      <dgm:spPr/>
    </dgm:pt>
    <dgm:pt modelId="{03DEAB53-9EC6-47AC-BD77-0C1F02E3B866}" type="pres">
      <dgm:prSet presAssocID="{9FC16D53-307D-440E-A30C-983EF294B66E}" presName="linNode" presStyleCnt="0"/>
      <dgm:spPr/>
    </dgm:pt>
    <dgm:pt modelId="{CDD83170-AFD7-4A8B-A333-C3750D6DDBF1}" type="pres">
      <dgm:prSet presAssocID="{9FC16D53-307D-440E-A30C-983EF294B66E}" presName="bgOutline" presStyleLbl="fgAcc1" presStyleIdx="2" presStyleCnt="4"/>
      <dgm:spPr/>
    </dgm:pt>
    <dgm:pt modelId="{B263858A-11C3-49B9-A94F-465216014A32}" type="pres">
      <dgm:prSet presAssocID="{9FC16D53-307D-440E-A30C-983EF294B66E}" presName="parentText" presStyleLbl="alignNode1" presStyleIdx="2" presStyleCnt="4">
        <dgm:presLayoutVars>
          <dgm:chMax val="1"/>
          <dgm:bulletEnabled/>
        </dgm:presLayoutVars>
      </dgm:prSet>
      <dgm:spPr/>
    </dgm:pt>
    <dgm:pt modelId="{325F219D-6F82-4965-B423-E8A4F6BE3B09}" type="pres">
      <dgm:prSet presAssocID="{9FC16D53-307D-440E-A30C-983EF294B66E}" presName="descendantText" presStyleLbl="revTx" presStyleIdx="0" presStyleCnt="0">
        <dgm:presLayoutVars>
          <dgm:bulletEnabled/>
        </dgm:presLayoutVars>
      </dgm:prSet>
      <dgm:spPr/>
    </dgm:pt>
    <dgm:pt modelId="{67E460DE-9A9F-4AB8-B090-1AEBA6B05410}" type="pres">
      <dgm:prSet presAssocID="{CA5274A9-3EA3-45E3-ABDC-00A29FD24531}" presName="sp" presStyleCnt="0"/>
      <dgm:spPr/>
    </dgm:pt>
    <dgm:pt modelId="{AEF0E296-1EBE-427E-980B-C7EECF396F22}" type="pres">
      <dgm:prSet presAssocID="{1B05EE8B-FC43-4264-BD2B-8F9B5596BEFB}" presName="linNode" presStyleCnt="0"/>
      <dgm:spPr/>
    </dgm:pt>
    <dgm:pt modelId="{8057E03A-E4DC-4209-9F89-DE58CABDDA1D}" type="pres">
      <dgm:prSet presAssocID="{1B05EE8B-FC43-4264-BD2B-8F9B5596BEFB}" presName="bgOutline" presStyleLbl="fgAcc1" presStyleIdx="3" presStyleCnt="4"/>
      <dgm:spPr/>
    </dgm:pt>
    <dgm:pt modelId="{CC96CFEF-1029-408A-B12B-F1E29177FB85}" type="pres">
      <dgm:prSet presAssocID="{1B05EE8B-FC43-4264-BD2B-8F9B5596BEFB}" presName="parentText" presStyleLbl="alignNode1" presStyleIdx="3" presStyleCnt="4">
        <dgm:presLayoutVars>
          <dgm:chMax val="1"/>
          <dgm:bulletEnabled/>
        </dgm:presLayoutVars>
      </dgm:prSet>
      <dgm:spPr/>
    </dgm:pt>
    <dgm:pt modelId="{3E242D61-EB7B-4BC0-8C20-3CBA0C085AE4}" type="pres">
      <dgm:prSet presAssocID="{1B05EE8B-FC43-4264-BD2B-8F9B5596BEFB}" presName="descendantText" presStyleLbl="revTx" presStyleIdx="0" presStyleCnt="0">
        <dgm:presLayoutVars>
          <dgm:bulletEnabled/>
        </dgm:presLayoutVars>
      </dgm:prSet>
      <dgm:spPr/>
    </dgm:pt>
  </dgm:ptLst>
  <dgm:cxnLst>
    <dgm:cxn modelId="{A27D4209-609E-4AAB-8341-603DED5F7528}" type="presOf" srcId="{267F7C33-96C6-46C3-B72C-729708B0DD6F}" destId="{3E242D61-EB7B-4BC0-8C20-3CBA0C085AE4}" srcOrd="0" destOrd="1" presId="urn:microsoft.com/office/officeart/2024/layout/VerticalActionList"/>
    <dgm:cxn modelId="{79AE6A2E-CC57-43E4-A449-D0F614CFB3E5}" type="presOf" srcId="{A84AB809-B7B8-46BE-AC3F-B0BE613B9F48}" destId="{03615FA0-322A-4ABA-8EB6-A97537F04BCC}" srcOrd="0" destOrd="0" presId="urn:microsoft.com/office/officeart/2024/layout/VerticalActionList"/>
    <dgm:cxn modelId="{4D2FA633-7A3E-4F98-82F0-BB7E041F22E5}" type="presOf" srcId="{9FC16D53-307D-440E-A30C-983EF294B66E}" destId="{B263858A-11C3-49B9-A94F-465216014A32}" srcOrd="1" destOrd="0" presId="urn:microsoft.com/office/officeart/2024/layout/VerticalActionList"/>
    <dgm:cxn modelId="{B7CA0A36-E5E3-47B0-9C9C-8BE05BC56FC9}" type="presOf" srcId="{1B05EE8B-FC43-4264-BD2B-8F9B5596BEFB}" destId="{8057E03A-E4DC-4209-9F89-DE58CABDDA1D}" srcOrd="0" destOrd="0" presId="urn:microsoft.com/office/officeart/2024/layout/VerticalActionList"/>
    <dgm:cxn modelId="{0799675D-C4E4-4B20-B840-8F82DFE97E89}" type="presOf" srcId="{F367442D-32EE-4190-AB6D-417732DA8960}" destId="{535C1DF1-2376-4E24-9F29-BFBED837CCED}" srcOrd="0" destOrd="0" presId="urn:microsoft.com/office/officeart/2024/layout/VerticalActionList"/>
    <dgm:cxn modelId="{83160D64-4006-47C9-BDE7-228BE6043C08}" type="presOf" srcId="{7FEEF417-E58C-4A2E-AE09-E4473AD38B05}" destId="{3E242D61-EB7B-4BC0-8C20-3CBA0C085AE4}" srcOrd="0" destOrd="2" presId="urn:microsoft.com/office/officeart/2024/layout/VerticalActionList"/>
    <dgm:cxn modelId="{BE4D7444-3DB6-4272-A83A-5DCB630C27C9}" type="presOf" srcId="{9FC16D53-307D-440E-A30C-983EF294B66E}" destId="{CDD83170-AFD7-4A8B-A333-C3750D6DDBF1}" srcOrd="0" destOrd="0" presId="urn:microsoft.com/office/officeart/2024/layout/VerticalActionList"/>
    <dgm:cxn modelId="{B1095248-D997-4A08-95D1-FCE5A21046ED}" type="presOf" srcId="{B8122581-3B1B-4C62-A49D-90F21E0C3D85}" destId="{FC0FCAF9-C2B1-4D65-B5FC-4A547B385A0E}" srcOrd="0" destOrd="0" presId="urn:microsoft.com/office/officeart/2024/layout/VerticalActionList"/>
    <dgm:cxn modelId="{D4643E4A-1B13-498C-AC08-6353D9854A64}" type="presOf" srcId="{1B05EE8B-FC43-4264-BD2B-8F9B5596BEFB}" destId="{CC96CFEF-1029-408A-B12B-F1E29177FB85}" srcOrd="1" destOrd="0" presId="urn:microsoft.com/office/officeart/2024/layout/VerticalActionList"/>
    <dgm:cxn modelId="{8163A66B-9379-4F3B-9599-69CFAD33C76F}" type="presOf" srcId="{98422E6F-1AE7-47BF-AE3F-84B6D5A0B6E4}" destId="{1057B53B-1C66-447D-9DAF-67E867586ECB}" srcOrd="0" destOrd="0" presId="urn:microsoft.com/office/officeart/2024/layout/VerticalActionList"/>
    <dgm:cxn modelId="{0551206E-8E60-447E-B3E1-4EE802E015C7}" srcId="{B8122581-3B1B-4C62-A49D-90F21E0C3D85}" destId="{F367442D-32EE-4190-AB6D-417732DA8960}" srcOrd="0" destOrd="0" parTransId="{FFF25CE5-7165-41E6-B9E6-27CC21033A69}" sibTransId="{8EE43CE7-8AE0-4BF2-9BCA-8313CF83D3B6}"/>
    <dgm:cxn modelId="{8523546E-E990-4A45-B70A-F9E312FE7F33}" srcId="{7629CA9B-88FA-49CC-B769-EE085645A00C}" destId="{A84AB809-B7B8-46BE-AC3F-B0BE613B9F48}" srcOrd="0" destOrd="0" parTransId="{3C5FF8AD-C918-4FA2-AFA3-60C46C40C906}" sibTransId="{36154782-8C2F-4DC8-BC59-A95A7E616369}"/>
    <dgm:cxn modelId="{0F6EC94F-2E4F-48E6-B608-59D9118D3C66}" type="presOf" srcId="{B8122581-3B1B-4C62-A49D-90F21E0C3D85}" destId="{E533469C-8FED-4B3E-AA0F-19B1D68BC98E}" srcOrd="1" destOrd="0" presId="urn:microsoft.com/office/officeart/2024/layout/VerticalActionList"/>
    <dgm:cxn modelId="{0ED3D550-B030-4EE3-AB3E-B751119F04A5}" srcId="{98422E6F-1AE7-47BF-AE3F-84B6D5A0B6E4}" destId="{9FC16D53-307D-440E-A30C-983EF294B66E}" srcOrd="2" destOrd="0" parTransId="{A0482E35-DE27-43A7-85D0-22B012082FD4}" sibTransId="{CA5274A9-3EA3-45E3-ABDC-00A29FD24531}"/>
    <dgm:cxn modelId="{E9B7B771-3FD5-43A0-8C05-DA4BA3D22D1F}" srcId="{1B05EE8B-FC43-4264-BD2B-8F9B5596BEFB}" destId="{E1827C30-F356-4C6D-ADE6-7F360016368D}" srcOrd="0" destOrd="0" parTransId="{F5044074-269A-456A-B942-5BAF30819410}" sibTransId="{EA8AC8A4-9038-4BC7-9484-09BFCFFA69E7}"/>
    <dgm:cxn modelId="{07D5A096-81E9-4FAB-BEE5-4ADE5C6A2742}" type="presOf" srcId="{09FBA12E-F9F2-4CDA-99A2-A50F6C775451}" destId="{03615FA0-322A-4ABA-8EB6-A97537F04BCC}" srcOrd="0" destOrd="1" presId="urn:microsoft.com/office/officeart/2024/layout/VerticalActionList"/>
    <dgm:cxn modelId="{9636D998-6AC3-4F1F-A8F7-BC32D878E6AD}" type="presOf" srcId="{7629CA9B-88FA-49CC-B769-EE085645A00C}" destId="{22F51F60-CD46-4621-B488-952483F1FDD0}" srcOrd="0" destOrd="0" presId="urn:microsoft.com/office/officeart/2024/layout/VerticalActionList"/>
    <dgm:cxn modelId="{4D61C6A3-9DB8-4ABF-8B4D-111CBCE9FE31}" type="presOf" srcId="{B8C9DE75-A724-4105-8977-B104726B4864}" destId="{325F219D-6F82-4965-B423-E8A4F6BE3B09}" srcOrd="0" destOrd="0" presId="urn:microsoft.com/office/officeart/2024/layout/VerticalActionList"/>
    <dgm:cxn modelId="{D86344A4-DF93-4E74-BC28-8AA4F9B40FFC}" srcId="{9FC16D53-307D-440E-A30C-983EF294B66E}" destId="{B8C9DE75-A724-4105-8977-B104726B4864}" srcOrd="0" destOrd="0" parTransId="{BD261A83-98D8-4EC2-A025-4CF5989E49B1}" sibTransId="{DBA1EE4E-AA77-4B61-B92A-D1C3F258F36A}"/>
    <dgm:cxn modelId="{8B141EA7-4EE6-4D69-AEF2-5D148DAD6090}" srcId="{7629CA9B-88FA-49CC-B769-EE085645A00C}" destId="{09FBA12E-F9F2-4CDA-99A2-A50F6C775451}" srcOrd="1" destOrd="0" parTransId="{54E9BC6E-D927-49F5-B661-1440C31F795C}" sibTransId="{653E31A2-3E6F-4116-89AB-D6EF5300199B}"/>
    <dgm:cxn modelId="{BBE547D9-D7D6-48AB-BADF-B1903F01C1A0}" srcId="{1B05EE8B-FC43-4264-BD2B-8F9B5596BEFB}" destId="{267F7C33-96C6-46C3-B72C-729708B0DD6F}" srcOrd="1" destOrd="0" parTransId="{82D2DA55-24CA-4F2F-B503-9CD0FAA3B827}" sibTransId="{69C65262-B2D8-459C-911E-D09B0D6D826C}"/>
    <dgm:cxn modelId="{9862A3E3-7D42-478B-9F94-56D876065B7F}" srcId="{98422E6F-1AE7-47BF-AE3F-84B6D5A0B6E4}" destId="{1B05EE8B-FC43-4264-BD2B-8F9B5596BEFB}" srcOrd="3" destOrd="0" parTransId="{0872E9D0-F681-4BBF-88DC-EC381EE75C46}" sibTransId="{8EAE608C-3E3D-411F-B9FB-6F1B11795546}"/>
    <dgm:cxn modelId="{B130E5E3-B383-4B99-A361-B24B3D668B4B}" srcId="{98422E6F-1AE7-47BF-AE3F-84B6D5A0B6E4}" destId="{7629CA9B-88FA-49CC-B769-EE085645A00C}" srcOrd="1" destOrd="0" parTransId="{B318D3E7-214D-4C55-A54A-C3F51B059A73}" sibTransId="{D5497548-B7DC-4D08-AFB7-DE9D1E163F62}"/>
    <dgm:cxn modelId="{7F601BE7-B298-4376-BD46-CC96EB8C5AE5}" srcId="{98422E6F-1AE7-47BF-AE3F-84B6D5A0B6E4}" destId="{B8122581-3B1B-4C62-A49D-90F21E0C3D85}" srcOrd="0" destOrd="0" parTransId="{1452153D-C0EA-42F0-9CB1-683B8F883711}" sibTransId="{714907EB-FB68-40C1-82F4-F82DA3E43A13}"/>
    <dgm:cxn modelId="{22AB22E8-04E2-4CD0-866A-10206709CCCF}" type="presOf" srcId="{7629CA9B-88FA-49CC-B769-EE085645A00C}" destId="{CCA51AB2-91ED-4AE8-BABE-7BC3300D9154}" srcOrd="1" destOrd="0" presId="urn:microsoft.com/office/officeart/2024/layout/VerticalActionList"/>
    <dgm:cxn modelId="{650F21F0-69BC-4EA4-A2BA-3512DBECBB53}" srcId="{1B05EE8B-FC43-4264-BD2B-8F9B5596BEFB}" destId="{7FEEF417-E58C-4A2E-AE09-E4473AD38B05}" srcOrd="2" destOrd="0" parTransId="{A9A148AF-DFA9-4B9F-B716-F4CB298F47C8}" sibTransId="{9F0B0EBD-5599-43A6-B4A8-54B5855D4FA1}"/>
    <dgm:cxn modelId="{5D8DC0F4-6429-4079-AAD3-BF1B6A11517D}" type="presOf" srcId="{E1827C30-F356-4C6D-ADE6-7F360016368D}" destId="{3E242D61-EB7B-4BC0-8C20-3CBA0C085AE4}" srcOrd="0" destOrd="0" presId="urn:microsoft.com/office/officeart/2024/layout/VerticalActionList"/>
    <dgm:cxn modelId="{D72D4868-B383-4881-822B-1FF427872846}" type="presParOf" srcId="{1057B53B-1C66-447D-9DAF-67E867586ECB}" destId="{EF209F4C-6DAE-4B7C-8459-74961EA3A589}" srcOrd="0" destOrd="0" presId="urn:microsoft.com/office/officeart/2024/layout/VerticalActionList"/>
    <dgm:cxn modelId="{FF0F761A-5FCC-40C2-B253-CDE1D5CD4A98}" type="presParOf" srcId="{EF209F4C-6DAE-4B7C-8459-74961EA3A589}" destId="{FC0FCAF9-C2B1-4D65-B5FC-4A547B385A0E}" srcOrd="0" destOrd="0" presId="urn:microsoft.com/office/officeart/2024/layout/VerticalActionList"/>
    <dgm:cxn modelId="{07020EB2-07D8-46D5-98E6-462358C13AA7}" type="presParOf" srcId="{EF209F4C-6DAE-4B7C-8459-74961EA3A589}" destId="{E533469C-8FED-4B3E-AA0F-19B1D68BC98E}" srcOrd="1" destOrd="0" presId="urn:microsoft.com/office/officeart/2024/layout/VerticalActionList"/>
    <dgm:cxn modelId="{28F36079-9914-418D-9441-62501FDD6008}" type="presParOf" srcId="{EF209F4C-6DAE-4B7C-8459-74961EA3A589}" destId="{535C1DF1-2376-4E24-9F29-BFBED837CCED}" srcOrd="2" destOrd="0" presId="urn:microsoft.com/office/officeart/2024/layout/VerticalActionList"/>
    <dgm:cxn modelId="{888A5E47-88A4-439F-95C8-2697DBFA3C5F}" type="presParOf" srcId="{1057B53B-1C66-447D-9DAF-67E867586ECB}" destId="{6A8F4052-0D9C-4705-B955-33E3F0D01A19}" srcOrd="1" destOrd="0" presId="urn:microsoft.com/office/officeart/2024/layout/VerticalActionList"/>
    <dgm:cxn modelId="{CD8FF27F-6103-45D4-B6B4-92B6EEDAE0EE}" type="presParOf" srcId="{1057B53B-1C66-447D-9DAF-67E867586ECB}" destId="{2127DF01-18D9-411C-B115-020713658A82}" srcOrd="2" destOrd="0" presId="urn:microsoft.com/office/officeart/2024/layout/VerticalActionList"/>
    <dgm:cxn modelId="{CA9E1971-5283-4E20-B348-71BEFF94152F}" type="presParOf" srcId="{2127DF01-18D9-411C-B115-020713658A82}" destId="{22F51F60-CD46-4621-B488-952483F1FDD0}" srcOrd="0" destOrd="0" presId="urn:microsoft.com/office/officeart/2024/layout/VerticalActionList"/>
    <dgm:cxn modelId="{36D17FC6-CE05-4F07-AA0A-9597381D8639}" type="presParOf" srcId="{2127DF01-18D9-411C-B115-020713658A82}" destId="{CCA51AB2-91ED-4AE8-BABE-7BC3300D9154}" srcOrd="1" destOrd="0" presId="urn:microsoft.com/office/officeart/2024/layout/VerticalActionList"/>
    <dgm:cxn modelId="{44995E75-4D17-4046-9588-6069451D4401}" type="presParOf" srcId="{2127DF01-18D9-411C-B115-020713658A82}" destId="{03615FA0-322A-4ABA-8EB6-A97537F04BCC}" srcOrd="2" destOrd="0" presId="urn:microsoft.com/office/officeart/2024/layout/VerticalActionList"/>
    <dgm:cxn modelId="{173CED0B-D246-44B0-B86A-9C28850F6009}" type="presParOf" srcId="{1057B53B-1C66-447D-9DAF-67E867586ECB}" destId="{3C3832FA-4762-47C0-B4C8-C518D593AA34}" srcOrd="3" destOrd="0" presId="urn:microsoft.com/office/officeart/2024/layout/VerticalActionList"/>
    <dgm:cxn modelId="{C3E278E3-8175-4857-AF49-49405B41E2C9}" type="presParOf" srcId="{1057B53B-1C66-447D-9DAF-67E867586ECB}" destId="{03DEAB53-9EC6-47AC-BD77-0C1F02E3B866}" srcOrd="4" destOrd="0" presId="urn:microsoft.com/office/officeart/2024/layout/VerticalActionList"/>
    <dgm:cxn modelId="{9581A705-0D2C-4E0B-9022-FB237B919CBE}" type="presParOf" srcId="{03DEAB53-9EC6-47AC-BD77-0C1F02E3B866}" destId="{CDD83170-AFD7-4A8B-A333-C3750D6DDBF1}" srcOrd="0" destOrd="0" presId="urn:microsoft.com/office/officeart/2024/layout/VerticalActionList"/>
    <dgm:cxn modelId="{014E6CF6-D6FB-42B9-A86C-868A31A66500}" type="presParOf" srcId="{03DEAB53-9EC6-47AC-BD77-0C1F02E3B866}" destId="{B263858A-11C3-49B9-A94F-465216014A32}" srcOrd="1" destOrd="0" presId="urn:microsoft.com/office/officeart/2024/layout/VerticalActionList"/>
    <dgm:cxn modelId="{8384BBD2-6EC2-4E22-A88F-E853E6473B88}" type="presParOf" srcId="{03DEAB53-9EC6-47AC-BD77-0C1F02E3B866}" destId="{325F219D-6F82-4965-B423-E8A4F6BE3B09}" srcOrd="2" destOrd="0" presId="urn:microsoft.com/office/officeart/2024/layout/VerticalActionList"/>
    <dgm:cxn modelId="{55B2225A-45FD-4097-A6DE-848D9CC4CC89}" type="presParOf" srcId="{1057B53B-1C66-447D-9DAF-67E867586ECB}" destId="{67E460DE-9A9F-4AB8-B090-1AEBA6B05410}" srcOrd="5" destOrd="0" presId="urn:microsoft.com/office/officeart/2024/layout/VerticalActionList"/>
    <dgm:cxn modelId="{A6527C24-BA6B-4B84-870D-EA68C0061BC4}" type="presParOf" srcId="{1057B53B-1C66-447D-9DAF-67E867586ECB}" destId="{AEF0E296-1EBE-427E-980B-C7EECF396F22}" srcOrd="6" destOrd="0" presId="urn:microsoft.com/office/officeart/2024/layout/VerticalActionList"/>
    <dgm:cxn modelId="{BA9736A7-5419-4793-ABEF-F383A97A41E1}" type="presParOf" srcId="{AEF0E296-1EBE-427E-980B-C7EECF396F22}" destId="{8057E03A-E4DC-4209-9F89-DE58CABDDA1D}" srcOrd="0" destOrd="0" presId="urn:microsoft.com/office/officeart/2024/layout/VerticalActionList"/>
    <dgm:cxn modelId="{97AC2861-5B7F-46D7-95E9-6721B1030481}" type="presParOf" srcId="{AEF0E296-1EBE-427E-980B-C7EECF396F22}" destId="{CC96CFEF-1029-408A-B12B-F1E29177FB85}" srcOrd="1" destOrd="0" presId="urn:microsoft.com/office/officeart/2024/layout/VerticalActionList"/>
    <dgm:cxn modelId="{FEE5DEB0-7779-4D83-97A3-143E8EC244E5}" type="presParOf" srcId="{AEF0E296-1EBE-427E-980B-C7EECF396F22}" destId="{3E242D61-EB7B-4BC0-8C20-3CBA0C085AE4}" srcOrd="2" destOrd="0" presId="urn:microsoft.com/office/officeart/2024/layout/VerticalAction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EF004FDC-472B-439D-AD91-17E6F7549B52}" type="doc">
      <dgm:prSet loTypeId="urn:microsoft.com/office/officeart/2005/8/layout/vList2" loCatId="list" qsTypeId="urn:microsoft.com/office/officeart/2005/8/quickstyle/3d1#14" qsCatId="3D" csTypeId="urn:microsoft.com/office/officeart/2005/8/colors/accent0_3#5" csCatId="mainScheme" phldr="1"/>
      <dgm:spPr/>
      <dgm:t>
        <a:bodyPr/>
        <a:lstStyle/>
        <a:p>
          <a:endParaRPr lang="en-US"/>
        </a:p>
      </dgm:t>
    </dgm:pt>
    <dgm:pt modelId="{5E3C5D22-A4F1-4A29-8B45-D578BDF239BA}">
      <dgm:prSet phldrT="[Text]" phldr="0"/>
      <dgm:spPr/>
      <dgm:t>
        <a:bodyPr/>
        <a:lstStyle/>
        <a:p>
          <a:r>
            <a:rPr lang="en-US" dirty="0"/>
            <a:t>Specialty Materials Acquisition</a:t>
          </a:r>
        </a:p>
      </dgm:t>
    </dgm:pt>
    <dgm:pt modelId="{C62E87E4-11AB-48F2-A5A2-A4E5077BC437}" type="parTrans" cxnId="{3AC93984-D31E-41EA-959F-0F5221BCF367}">
      <dgm:prSet/>
      <dgm:spPr/>
      <dgm:t>
        <a:bodyPr/>
        <a:lstStyle/>
        <a:p>
          <a:endParaRPr lang="en-US"/>
        </a:p>
      </dgm:t>
    </dgm:pt>
    <dgm:pt modelId="{0017A0FB-6E27-4684-B465-1650F5818C04}" type="sibTrans" cxnId="{3AC93984-D31E-41EA-959F-0F5221BCF367}">
      <dgm:prSet/>
      <dgm:spPr/>
      <dgm:t>
        <a:bodyPr/>
        <a:lstStyle/>
        <a:p>
          <a:endParaRPr lang="en-US"/>
        </a:p>
      </dgm:t>
    </dgm:pt>
    <dgm:pt modelId="{F2A5A674-E793-4276-9F95-55EA11243825}" type="pres">
      <dgm:prSet presAssocID="{EF004FDC-472B-439D-AD91-17E6F7549B52}" presName="linear" presStyleCnt="0">
        <dgm:presLayoutVars>
          <dgm:animLvl val="lvl"/>
          <dgm:resizeHandles val="exact"/>
        </dgm:presLayoutVars>
      </dgm:prSet>
      <dgm:spPr/>
    </dgm:pt>
    <dgm:pt modelId="{F7ADE998-E035-4EEA-825E-BF3E84B53685}" type="pres">
      <dgm:prSet presAssocID="{5E3C5D22-A4F1-4A29-8B45-D578BDF239BA}" presName="parentText" presStyleLbl="node1" presStyleIdx="0" presStyleCnt="1">
        <dgm:presLayoutVars>
          <dgm:chMax val="0"/>
          <dgm:bulletEnabled val="1"/>
        </dgm:presLayoutVars>
      </dgm:prSet>
      <dgm:spPr/>
    </dgm:pt>
  </dgm:ptLst>
  <dgm:cxnLst>
    <dgm:cxn modelId="{8EE4FE70-3323-421D-AB08-278C946098B5}" type="presOf" srcId="{EF004FDC-472B-439D-AD91-17E6F7549B52}" destId="{F2A5A674-E793-4276-9F95-55EA11243825}" srcOrd="0" destOrd="0" presId="urn:microsoft.com/office/officeart/2005/8/layout/vList2"/>
    <dgm:cxn modelId="{3AC93984-D31E-41EA-959F-0F5221BCF367}" srcId="{EF004FDC-472B-439D-AD91-17E6F7549B52}" destId="{5E3C5D22-A4F1-4A29-8B45-D578BDF239BA}" srcOrd="0" destOrd="0" parTransId="{C62E87E4-11AB-48F2-A5A2-A4E5077BC437}" sibTransId="{0017A0FB-6E27-4684-B465-1650F5818C04}"/>
    <dgm:cxn modelId="{C4A020CD-9BD5-4BD1-B9D9-3D17CE101012}" type="presOf" srcId="{5E3C5D22-A4F1-4A29-8B45-D578BDF239BA}" destId="{F7ADE998-E035-4EEA-825E-BF3E84B53685}" srcOrd="0" destOrd="0" presId="urn:microsoft.com/office/officeart/2005/8/layout/vList2"/>
    <dgm:cxn modelId="{82722D44-2574-4C34-90C4-29F7FA933347}" type="presParOf" srcId="{F2A5A674-E793-4276-9F95-55EA11243825}" destId="{F7ADE998-E035-4EEA-825E-BF3E84B53685}" srcOrd="0" destOrd="0" presId="urn:microsoft.com/office/officeart/2005/8/layout/vList2"/>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81F8596D-0F46-44B9-904F-BC8CCCCF4857}" type="doc">
      <dgm:prSet loTypeId="urn:diagrams.loki3.com/BracketList" loCatId="list" qsTypeId="urn:microsoft.com/office/officeart/2005/8/quickstyle/simple1#6" qsCatId="simple" csTypeId="urn:microsoft.com/office/officeart/2005/8/colors/accent1_2#15" csCatId="accent1" phldr="1"/>
      <dgm:spPr/>
      <dgm:t>
        <a:bodyPr/>
        <a:lstStyle/>
        <a:p>
          <a:endParaRPr lang="en-US"/>
        </a:p>
      </dgm:t>
    </dgm:pt>
    <dgm:pt modelId="{907CDE4C-BF8F-4F4A-A35C-174E87213FB3}">
      <dgm:prSet phldrT="[Text]" phldr="0"/>
      <dgm:spPr/>
      <dgm:t>
        <a:bodyPr/>
        <a:lstStyle/>
        <a:p>
          <a:pPr algn="ctr"/>
          <a:r>
            <a:rPr lang="en-US" dirty="0"/>
            <a:t>Conditions of Use</a:t>
          </a:r>
        </a:p>
      </dgm:t>
    </dgm:pt>
    <dgm:pt modelId="{FCA8D153-722A-4B3B-ACC6-B88C85CBDFE4}" type="parTrans" cxnId="{42723983-4B4D-4A6D-9CB0-F2AF86FD13A7}">
      <dgm:prSet/>
      <dgm:spPr/>
      <dgm:t>
        <a:bodyPr/>
        <a:lstStyle/>
        <a:p>
          <a:endParaRPr lang="en-US"/>
        </a:p>
      </dgm:t>
    </dgm:pt>
    <dgm:pt modelId="{E7C89602-C956-44EB-8244-E14F3311DE46}" type="sibTrans" cxnId="{42723983-4B4D-4A6D-9CB0-F2AF86FD13A7}">
      <dgm:prSet/>
      <dgm:spPr/>
      <dgm:t>
        <a:bodyPr/>
        <a:lstStyle/>
        <a:p>
          <a:endParaRPr lang="en-US"/>
        </a:p>
      </dgm:t>
    </dgm:pt>
    <dgm:pt modelId="{E543F4DE-7112-4457-A5B3-4EA35848461E}">
      <dgm:prSet phldrT="[Text]" phldr="0"/>
      <dgm:spPr/>
      <dgm:t>
        <a:bodyPr/>
        <a:lstStyle/>
        <a:p>
          <a:r>
            <a:rPr lang="en-US" dirty="0"/>
            <a:t>Utility relocation is unavoidable</a:t>
          </a:r>
        </a:p>
      </dgm:t>
    </dgm:pt>
    <dgm:pt modelId="{562154FD-9847-4222-88EB-C9EFE5CDAC41}" type="parTrans" cxnId="{5307390C-B0DB-4108-B079-581AABCAC6BB}">
      <dgm:prSet/>
      <dgm:spPr/>
      <dgm:t>
        <a:bodyPr/>
        <a:lstStyle/>
        <a:p>
          <a:endParaRPr lang="en-US"/>
        </a:p>
      </dgm:t>
    </dgm:pt>
    <dgm:pt modelId="{5144F9E0-F4AA-44D8-842B-080CE27C0FC7}" type="sibTrans" cxnId="{5307390C-B0DB-4108-B079-581AABCAC6BB}">
      <dgm:prSet/>
      <dgm:spPr/>
      <dgm:t>
        <a:bodyPr/>
        <a:lstStyle/>
        <a:p>
          <a:endParaRPr lang="en-US"/>
        </a:p>
      </dgm:t>
    </dgm:pt>
    <dgm:pt modelId="{3A084DB4-9CC5-40B2-AE68-0D503BC48CD9}">
      <dgm:prSet/>
      <dgm:spPr/>
      <dgm:t>
        <a:bodyPr/>
        <a:lstStyle/>
        <a:p>
          <a:r>
            <a:rPr lang="en-US" dirty="0"/>
            <a:t>Likely a CE</a:t>
          </a:r>
        </a:p>
      </dgm:t>
    </dgm:pt>
    <dgm:pt modelId="{6F273D47-A9BB-467A-94D9-2DB663EC4A8C}" type="parTrans" cxnId="{46078837-80E2-4341-A9F0-75371EA8A789}">
      <dgm:prSet/>
      <dgm:spPr/>
      <dgm:t>
        <a:bodyPr/>
        <a:lstStyle/>
        <a:p>
          <a:endParaRPr lang="en-US"/>
        </a:p>
      </dgm:t>
    </dgm:pt>
    <dgm:pt modelId="{9B6210FA-0718-44C4-A35A-852A406325E4}" type="sibTrans" cxnId="{46078837-80E2-4341-A9F0-75371EA8A789}">
      <dgm:prSet/>
      <dgm:spPr/>
      <dgm:t>
        <a:bodyPr/>
        <a:lstStyle/>
        <a:p>
          <a:endParaRPr lang="en-US"/>
        </a:p>
      </dgm:t>
    </dgm:pt>
    <dgm:pt modelId="{4A0D7454-3F4E-4B8C-8458-0CB100049BE1}">
      <dgm:prSet/>
      <dgm:spPr/>
      <dgm:t>
        <a:bodyPr/>
        <a:lstStyle/>
        <a:p>
          <a:r>
            <a:rPr lang="en-US" dirty="0"/>
            <a:t>Minimal or no ROW needs</a:t>
          </a:r>
        </a:p>
      </dgm:t>
    </dgm:pt>
    <dgm:pt modelId="{FC31B715-A50E-4B6F-932D-7E2DBEE35BE6}" type="parTrans" cxnId="{F8157425-E70A-48F0-A6B8-D89E3EAD2EDC}">
      <dgm:prSet/>
      <dgm:spPr/>
      <dgm:t>
        <a:bodyPr/>
        <a:lstStyle/>
        <a:p>
          <a:endParaRPr lang="en-US"/>
        </a:p>
      </dgm:t>
    </dgm:pt>
    <dgm:pt modelId="{03F7656D-039C-4FE2-8A93-8AEE06AC4CAC}" type="sibTrans" cxnId="{F8157425-E70A-48F0-A6B8-D89E3EAD2EDC}">
      <dgm:prSet/>
      <dgm:spPr/>
      <dgm:t>
        <a:bodyPr/>
        <a:lstStyle/>
        <a:p>
          <a:endParaRPr lang="en-US"/>
        </a:p>
      </dgm:t>
    </dgm:pt>
    <dgm:pt modelId="{12DDE444-7F66-43A7-9972-68242AF04A99}">
      <dgm:prSet/>
      <dgm:spPr/>
      <dgm:t>
        <a:bodyPr/>
        <a:lstStyle/>
        <a:p>
          <a:r>
            <a:rPr lang="en-US" dirty="0"/>
            <a:t>Project schedule needs early relocation </a:t>
          </a:r>
        </a:p>
      </dgm:t>
    </dgm:pt>
    <dgm:pt modelId="{569EB845-E4BC-4A1E-A7A8-9C91DC1FA047}" type="parTrans" cxnId="{BDDEC56A-68EB-464C-9EA4-11513B31D2FC}">
      <dgm:prSet/>
      <dgm:spPr/>
      <dgm:t>
        <a:bodyPr/>
        <a:lstStyle/>
        <a:p>
          <a:endParaRPr lang="en-US"/>
        </a:p>
      </dgm:t>
    </dgm:pt>
    <dgm:pt modelId="{DCC782DF-9F16-4D07-85D5-9A0A5965D54D}" type="sibTrans" cxnId="{BDDEC56A-68EB-464C-9EA4-11513B31D2FC}">
      <dgm:prSet/>
      <dgm:spPr/>
      <dgm:t>
        <a:bodyPr/>
        <a:lstStyle/>
        <a:p>
          <a:endParaRPr lang="en-US"/>
        </a:p>
      </dgm:t>
    </dgm:pt>
    <dgm:pt modelId="{B70F1366-8E76-455F-9C44-056D21DA7237}">
      <dgm:prSet phldrT="[Text]" phldr="0"/>
      <dgm:spPr/>
      <dgm:t>
        <a:bodyPr/>
        <a:lstStyle/>
        <a:p>
          <a:r>
            <a:rPr lang="en-US" dirty="0"/>
            <a:t>Environmental review is completed for the relocation</a:t>
          </a:r>
        </a:p>
      </dgm:t>
    </dgm:pt>
    <dgm:pt modelId="{E851B41E-5863-459C-87B0-2A3420981114}" type="parTrans" cxnId="{FDF16439-5C43-4311-9A00-15A7491F8657}">
      <dgm:prSet/>
      <dgm:spPr/>
      <dgm:t>
        <a:bodyPr/>
        <a:lstStyle/>
        <a:p>
          <a:endParaRPr lang="en-US"/>
        </a:p>
      </dgm:t>
    </dgm:pt>
    <dgm:pt modelId="{61A24B8E-42F3-4C51-B70B-EFFAF46CB33A}" type="sibTrans" cxnId="{FDF16439-5C43-4311-9A00-15A7491F8657}">
      <dgm:prSet/>
      <dgm:spPr/>
      <dgm:t>
        <a:bodyPr/>
        <a:lstStyle/>
        <a:p>
          <a:endParaRPr lang="en-US"/>
        </a:p>
      </dgm:t>
    </dgm:pt>
    <dgm:pt modelId="{2F92D184-F35C-4719-8EEE-4B7DF9C2792A}">
      <dgm:prSet phldrT="[Text]" phldr="0"/>
      <dgm:spPr/>
      <dgm:t>
        <a:bodyPr/>
        <a:lstStyle/>
        <a:p>
          <a:r>
            <a:rPr lang="en-US" dirty="0"/>
            <a:t>No significant environmental impacts finding</a:t>
          </a:r>
        </a:p>
      </dgm:t>
    </dgm:pt>
    <dgm:pt modelId="{381CC025-4EFD-45B9-BAE8-5F403099C03F}" type="parTrans" cxnId="{2A22F485-5F25-4B42-97ED-9E6F4C3D4EC5}">
      <dgm:prSet/>
      <dgm:spPr/>
      <dgm:t>
        <a:bodyPr/>
        <a:lstStyle/>
        <a:p>
          <a:endParaRPr lang="en-US"/>
        </a:p>
      </dgm:t>
    </dgm:pt>
    <dgm:pt modelId="{E392B1B7-BFF5-4F2A-801C-E69A4D81AAE9}" type="sibTrans" cxnId="{2A22F485-5F25-4B42-97ED-9E6F4C3D4EC5}">
      <dgm:prSet/>
      <dgm:spPr/>
      <dgm:t>
        <a:bodyPr/>
        <a:lstStyle/>
        <a:p>
          <a:endParaRPr lang="en-US"/>
        </a:p>
      </dgm:t>
    </dgm:pt>
    <dgm:pt modelId="{37132AC0-D745-4D5C-849E-9E3495013BC9}">
      <dgm:prSet phldrT="[Text]" phldr="0"/>
      <dgm:spPr/>
      <dgm:t>
        <a:bodyPr/>
        <a:lstStyle/>
        <a:p>
          <a:r>
            <a:rPr lang="en-US"/>
            <a:t>Reocation alignment is certain</a:t>
          </a:r>
          <a:endParaRPr lang="en-US" dirty="0"/>
        </a:p>
      </dgm:t>
    </dgm:pt>
    <dgm:pt modelId="{9563BF26-1EC7-40CE-8852-AAA8C01CE4A7}" type="parTrans" cxnId="{3D462362-A091-45E0-9228-3E98BAFBC8C6}">
      <dgm:prSet/>
      <dgm:spPr/>
      <dgm:t>
        <a:bodyPr/>
        <a:lstStyle/>
        <a:p>
          <a:endParaRPr lang="en-US"/>
        </a:p>
      </dgm:t>
    </dgm:pt>
    <dgm:pt modelId="{0156898C-FC87-48A9-AC3F-9939C98D3D9F}" type="sibTrans" cxnId="{3D462362-A091-45E0-9228-3E98BAFBC8C6}">
      <dgm:prSet/>
      <dgm:spPr/>
      <dgm:t>
        <a:bodyPr/>
        <a:lstStyle/>
        <a:p>
          <a:endParaRPr lang="en-US"/>
        </a:p>
      </dgm:t>
    </dgm:pt>
    <dgm:pt modelId="{744DA806-D4AB-4670-96C3-C5E535166B19}" type="pres">
      <dgm:prSet presAssocID="{81F8596D-0F46-44B9-904F-BC8CCCCF4857}" presName="Name0" presStyleCnt="0">
        <dgm:presLayoutVars>
          <dgm:dir/>
          <dgm:animLvl val="lvl"/>
          <dgm:resizeHandles val="exact"/>
        </dgm:presLayoutVars>
      </dgm:prSet>
      <dgm:spPr/>
    </dgm:pt>
    <dgm:pt modelId="{5A2924F7-5858-421E-9044-44DA1DAD3F33}" type="pres">
      <dgm:prSet presAssocID="{907CDE4C-BF8F-4F4A-A35C-174E87213FB3}" presName="linNode" presStyleCnt="0"/>
      <dgm:spPr/>
    </dgm:pt>
    <dgm:pt modelId="{42ABA31B-EBFD-4999-AF82-15182D4D3C72}" type="pres">
      <dgm:prSet presAssocID="{907CDE4C-BF8F-4F4A-A35C-174E87213FB3}" presName="parTx" presStyleLbl="revTx" presStyleIdx="0" presStyleCnt="1">
        <dgm:presLayoutVars>
          <dgm:chMax val="1"/>
          <dgm:bulletEnabled val="1"/>
        </dgm:presLayoutVars>
      </dgm:prSet>
      <dgm:spPr/>
    </dgm:pt>
    <dgm:pt modelId="{7590EB0B-DA69-455A-BA59-B8427E37244C}" type="pres">
      <dgm:prSet presAssocID="{907CDE4C-BF8F-4F4A-A35C-174E87213FB3}" presName="bracket" presStyleLbl="parChTrans1D1" presStyleIdx="0" presStyleCnt="1"/>
      <dgm:spPr/>
    </dgm:pt>
    <dgm:pt modelId="{21224A65-2AB7-4557-B5A5-A9349373CE38}" type="pres">
      <dgm:prSet presAssocID="{907CDE4C-BF8F-4F4A-A35C-174E87213FB3}" presName="spH" presStyleCnt="0"/>
      <dgm:spPr/>
    </dgm:pt>
    <dgm:pt modelId="{C5EEDFCC-E18D-44C9-8ACE-6EC4F8953B87}" type="pres">
      <dgm:prSet presAssocID="{907CDE4C-BF8F-4F4A-A35C-174E87213FB3}" presName="desTx" presStyleLbl="node1" presStyleIdx="0" presStyleCnt="1" custLinFactNeighborX="3961">
        <dgm:presLayoutVars>
          <dgm:bulletEnabled val="1"/>
        </dgm:presLayoutVars>
      </dgm:prSet>
      <dgm:spPr/>
    </dgm:pt>
  </dgm:ptLst>
  <dgm:cxnLst>
    <dgm:cxn modelId="{5307390C-B0DB-4108-B079-581AABCAC6BB}" srcId="{907CDE4C-BF8F-4F4A-A35C-174E87213FB3}" destId="{E543F4DE-7112-4457-A5B3-4EA35848461E}" srcOrd="0" destOrd="0" parTransId="{562154FD-9847-4222-88EB-C9EFE5CDAC41}" sibTransId="{5144F9E0-F4AA-44D8-842B-080CE27C0FC7}"/>
    <dgm:cxn modelId="{F8157425-E70A-48F0-A6B8-D89E3EAD2EDC}" srcId="{907CDE4C-BF8F-4F4A-A35C-174E87213FB3}" destId="{4A0D7454-3F4E-4B8C-8458-0CB100049BE1}" srcOrd="5" destOrd="0" parTransId="{FC31B715-A50E-4B6F-932D-7E2DBEE35BE6}" sibTransId="{03F7656D-039C-4FE2-8A93-8AEE06AC4CAC}"/>
    <dgm:cxn modelId="{46078837-80E2-4341-A9F0-75371EA8A789}" srcId="{907CDE4C-BF8F-4F4A-A35C-174E87213FB3}" destId="{3A084DB4-9CC5-40B2-AE68-0D503BC48CD9}" srcOrd="4" destOrd="0" parTransId="{6F273D47-A9BB-467A-94D9-2DB663EC4A8C}" sibTransId="{9B6210FA-0718-44C4-A35A-852A406325E4}"/>
    <dgm:cxn modelId="{FDF16439-5C43-4311-9A00-15A7491F8657}" srcId="{907CDE4C-BF8F-4F4A-A35C-174E87213FB3}" destId="{B70F1366-8E76-455F-9C44-056D21DA7237}" srcOrd="2" destOrd="0" parTransId="{E851B41E-5863-459C-87B0-2A3420981114}" sibTransId="{61A24B8E-42F3-4C51-B70B-EFFAF46CB33A}"/>
    <dgm:cxn modelId="{BA164A40-16C3-4C5E-A4EB-DE4B7408646E}" type="presOf" srcId="{B70F1366-8E76-455F-9C44-056D21DA7237}" destId="{C5EEDFCC-E18D-44C9-8ACE-6EC4F8953B87}" srcOrd="0" destOrd="2" presId="urn:diagrams.loki3.com/BracketList"/>
    <dgm:cxn modelId="{06A0C241-0429-42FD-916C-C62DB70A2A9A}" type="presOf" srcId="{3A084DB4-9CC5-40B2-AE68-0D503BC48CD9}" destId="{C5EEDFCC-E18D-44C9-8ACE-6EC4F8953B87}" srcOrd="0" destOrd="4" presId="urn:diagrams.loki3.com/BracketList"/>
    <dgm:cxn modelId="{3D462362-A091-45E0-9228-3E98BAFBC8C6}" srcId="{907CDE4C-BF8F-4F4A-A35C-174E87213FB3}" destId="{37132AC0-D745-4D5C-849E-9E3495013BC9}" srcOrd="1" destOrd="0" parTransId="{9563BF26-1EC7-40CE-8852-AAA8C01CE4A7}" sibTransId="{0156898C-FC87-48A9-AC3F-9939C98D3D9F}"/>
    <dgm:cxn modelId="{BDDEC56A-68EB-464C-9EA4-11513B31D2FC}" srcId="{907CDE4C-BF8F-4F4A-A35C-174E87213FB3}" destId="{12DDE444-7F66-43A7-9972-68242AF04A99}" srcOrd="6" destOrd="0" parTransId="{569EB845-E4BC-4A1E-A7A8-9C91DC1FA047}" sibTransId="{DCC782DF-9F16-4D07-85D5-9A0A5965D54D}"/>
    <dgm:cxn modelId="{1D92D772-B9F9-4A2F-B20D-E7A3EFAFF512}" type="presOf" srcId="{81F8596D-0F46-44B9-904F-BC8CCCCF4857}" destId="{744DA806-D4AB-4670-96C3-C5E535166B19}" srcOrd="0" destOrd="0" presId="urn:diagrams.loki3.com/BracketList"/>
    <dgm:cxn modelId="{95F04C59-A943-4188-8502-728C13F999B3}" type="presOf" srcId="{12DDE444-7F66-43A7-9972-68242AF04A99}" destId="{C5EEDFCC-E18D-44C9-8ACE-6EC4F8953B87}" srcOrd="0" destOrd="6" presId="urn:diagrams.loki3.com/BracketList"/>
    <dgm:cxn modelId="{1F53F682-21DF-4C82-A619-9DE240B0B462}" type="presOf" srcId="{E543F4DE-7112-4457-A5B3-4EA35848461E}" destId="{C5EEDFCC-E18D-44C9-8ACE-6EC4F8953B87}" srcOrd="0" destOrd="0" presId="urn:diagrams.loki3.com/BracketList"/>
    <dgm:cxn modelId="{42723983-4B4D-4A6D-9CB0-F2AF86FD13A7}" srcId="{81F8596D-0F46-44B9-904F-BC8CCCCF4857}" destId="{907CDE4C-BF8F-4F4A-A35C-174E87213FB3}" srcOrd="0" destOrd="0" parTransId="{FCA8D153-722A-4B3B-ACC6-B88C85CBDFE4}" sibTransId="{E7C89602-C956-44EB-8244-E14F3311DE46}"/>
    <dgm:cxn modelId="{2A22F485-5F25-4B42-97ED-9E6F4C3D4EC5}" srcId="{907CDE4C-BF8F-4F4A-A35C-174E87213FB3}" destId="{2F92D184-F35C-4719-8EEE-4B7DF9C2792A}" srcOrd="3" destOrd="0" parTransId="{381CC025-4EFD-45B9-BAE8-5F403099C03F}" sibTransId="{E392B1B7-BFF5-4F2A-801C-E69A4D81AAE9}"/>
    <dgm:cxn modelId="{2EB863A6-577D-48B6-B942-A5B2AB5DE632}" type="presOf" srcId="{907CDE4C-BF8F-4F4A-A35C-174E87213FB3}" destId="{42ABA31B-EBFD-4999-AF82-15182D4D3C72}" srcOrd="0" destOrd="0" presId="urn:diagrams.loki3.com/BracketList"/>
    <dgm:cxn modelId="{F97C73B3-E626-4411-AAF4-E4A289E61012}" type="presOf" srcId="{37132AC0-D745-4D5C-849E-9E3495013BC9}" destId="{C5EEDFCC-E18D-44C9-8ACE-6EC4F8953B87}" srcOrd="0" destOrd="1" presId="urn:diagrams.loki3.com/BracketList"/>
    <dgm:cxn modelId="{3F9019B9-CFF8-446B-B056-2411E75B04FB}" type="presOf" srcId="{4A0D7454-3F4E-4B8C-8458-0CB100049BE1}" destId="{C5EEDFCC-E18D-44C9-8ACE-6EC4F8953B87}" srcOrd="0" destOrd="5" presId="urn:diagrams.loki3.com/BracketList"/>
    <dgm:cxn modelId="{D76B0CE0-0CCC-4A35-BB51-BC3795F3B140}" type="presOf" srcId="{2F92D184-F35C-4719-8EEE-4B7DF9C2792A}" destId="{C5EEDFCC-E18D-44C9-8ACE-6EC4F8953B87}" srcOrd="0" destOrd="3" presId="urn:diagrams.loki3.com/BracketList"/>
    <dgm:cxn modelId="{31D9FD51-8D85-4D3A-947E-A88E4FB4E3D7}" type="presParOf" srcId="{744DA806-D4AB-4670-96C3-C5E535166B19}" destId="{5A2924F7-5858-421E-9044-44DA1DAD3F33}" srcOrd="0" destOrd="0" presId="urn:diagrams.loki3.com/BracketList"/>
    <dgm:cxn modelId="{5622FAE3-BCDE-4FA9-81A7-2B2329F1FEB7}" type="presParOf" srcId="{5A2924F7-5858-421E-9044-44DA1DAD3F33}" destId="{42ABA31B-EBFD-4999-AF82-15182D4D3C72}" srcOrd="0" destOrd="0" presId="urn:diagrams.loki3.com/BracketList"/>
    <dgm:cxn modelId="{EF2E09F0-3C06-4326-9517-6E06EF0509A8}" type="presParOf" srcId="{5A2924F7-5858-421E-9044-44DA1DAD3F33}" destId="{7590EB0B-DA69-455A-BA59-B8427E37244C}" srcOrd="1" destOrd="0" presId="urn:diagrams.loki3.com/BracketList"/>
    <dgm:cxn modelId="{40AA9118-4918-48DE-9E9C-EB771C736F94}" type="presParOf" srcId="{5A2924F7-5858-421E-9044-44DA1DAD3F33}" destId="{21224A65-2AB7-4557-B5A5-A9349373CE38}" srcOrd="2" destOrd="0" presId="urn:diagrams.loki3.com/BracketList"/>
    <dgm:cxn modelId="{6E8C0F17-515F-4632-8089-8E27BA2820E4}" type="presParOf" srcId="{5A2924F7-5858-421E-9044-44DA1DAD3F33}" destId="{C5EEDFCC-E18D-44C9-8ACE-6EC4F8953B87}" srcOrd="3" destOrd="0" presId="urn:diagrams.loki3.com/Bracket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EF004FDC-472B-439D-AD91-17E6F7549B52}" type="doc">
      <dgm:prSet loTypeId="urn:microsoft.com/office/officeart/2005/8/layout/vList2" loCatId="list" qsTypeId="urn:microsoft.com/office/officeart/2005/8/quickstyle/3d1#15" qsCatId="3D" csTypeId="urn:microsoft.com/office/officeart/2005/8/colors/accent0_3#6" csCatId="mainScheme" phldr="1"/>
      <dgm:spPr/>
      <dgm:t>
        <a:bodyPr/>
        <a:lstStyle/>
        <a:p>
          <a:endParaRPr lang="en-US"/>
        </a:p>
      </dgm:t>
    </dgm:pt>
    <dgm:pt modelId="{5E3C5D22-A4F1-4A29-8B45-D578BDF239BA}">
      <dgm:prSet phldrT="[Text]" phldr="0"/>
      <dgm:spPr/>
      <dgm:t>
        <a:bodyPr/>
        <a:lstStyle/>
        <a:p>
          <a:r>
            <a:rPr lang="en-US" dirty="0"/>
            <a:t>Utility Relocation Construction</a:t>
          </a:r>
        </a:p>
      </dgm:t>
    </dgm:pt>
    <dgm:pt modelId="{C62E87E4-11AB-48F2-A5A2-A4E5077BC437}" type="parTrans" cxnId="{3AC93984-D31E-41EA-959F-0F5221BCF367}">
      <dgm:prSet/>
      <dgm:spPr/>
      <dgm:t>
        <a:bodyPr/>
        <a:lstStyle/>
        <a:p>
          <a:endParaRPr lang="en-US"/>
        </a:p>
      </dgm:t>
    </dgm:pt>
    <dgm:pt modelId="{0017A0FB-6E27-4684-B465-1650F5818C04}" type="sibTrans" cxnId="{3AC93984-D31E-41EA-959F-0F5221BCF367}">
      <dgm:prSet/>
      <dgm:spPr/>
      <dgm:t>
        <a:bodyPr/>
        <a:lstStyle/>
        <a:p>
          <a:endParaRPr lang="en-US"/>
        </a:p>
      </dgm:t>
    </dgm:pt>
    <dgm:pt modelId="{F2A5A674-E793-4276-9F95-55EA11243825}" type="pres">
      <dgm:prSet presAssocID="{EF004FDC-472B-439D-AD91-17E6F7549B52}" presName="linear" presStyleCnt="0">
        <dgm:presLayoutVars>
          <dgm:animLvl val="lvl"/>
          <dgm:resizeHandles val="exact"/>
        </dgm:presLayoutVars>
      </dgm:prSet>
      <dgm:spPr/>
    </dgm:pt>
    <dgm:pt modelId="{F7ADE998-E035-4EEA-825E-BF3E84B53685}" type="pres">
      <dgm:prSet presAssocID="{5E3C5D22-A4F1-4A29-8B45-D578BDF239BA}" presName="parentText" presStyleLbl="node1" presStyleIdx="0" presStyleCnt="1">
        <dgm:presLayoutVars>
          <dgm:chMax val="0"/>
          <dgm:bulletEnabled val="1"/>
        </dgm:presLayoutVars>
      </dgm:prSet>
      <dgm:spPr/>
    </dgm:pt>
  </dgm:ptLst>
  <dgm:cxnLst>
    <dgm:cxn modelId="{8EE4FE70-3323-421D-AB08-278C946098B5}" type="presOf" srcId="{EF004FDC-472B-439D-AD91-17E6F7549B52}" destId="{F2A5A674-E793-4276-9F95-55EA11243825}" srcOrd="0" destOrd="0" presId="urn:microsoft.com/office/officeart/2005/8/layout/vList2"/>
    <dgm:cxn modelId="{3AC93984-D31E-41EA-959F-0F5221BCF367}" srcId="{EF004FDC-472B-439D-AD91-17E6F7549B52}" destId="{5E3C5D22-A4F1-4A29-8B45-D578BDF239BA}" srcOrd="0" destOrd="0" parTransId="{C62E87E4-11AB-48F2-A5A2-A4E5077BC437}" sibTransId="{0017A0FB-6E27-4684-B465-1650F5818C04}"/>
    <dgm:cxn modelId="{C4A020CD-9BD5-4BD1-B9D9-3D17CE101012}" type="presOf" srcId="{5E3C5D22-A4F1-4A29-8B45-D578BDF239BA}" destId="{F7ADE998-E035-4EEA-825E-BF3E84B53685}" srcOrd="0" destOrd="0" presId="urn:microsoft.com/office/officeart/2005/8/layout/vList2"/>
    <dgm:cxn modelId="{82722D44-2574-4C34-90C4-29F7FA933347}" type="presParOf" srcId="{F2A5A674-E793-4276-9F95-55EA11243825}" destId="{F7ADE998-E035-4EEA-825E-BF3E84B53685}" srcOrd="0" destOrd="0" presId="urn:microsoft.com/office/officeart/2005/8/layout/vList2"/>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81F8596D-0F46-44B9-904F-BC8CCCCF4857}" type="doc">
      <dgm:prSet loTypeId="urn:diagrams.loki3.com/BracketList" loCatId="list" qsTypeId="urn:microsoft.com/office/officeart/2005/8/quickstyle/simple1#7" qsCatId="simple" csTypeId="urn:microsoft.com/office/officeart/2005/8/colors/accent1_2#16" csCatId="accent1" phldr="1"/>
      <dgm:spPr/>
      <dgm:t>
        <a:bodyPr/>
        <a:lstStyle/>
        <a:p>
          <a:endParaRPr lang="en-US"/>
        </a:p>
      </dgm:t>
    </dgm:pt>
    <dgm:pt modelId="{DB6C2F8C-B614-4C86-BAB0-ECDFCE0BDA55}">
      <dgm:prSet/>
      <dgm:spPr/>
      <dgm:t>
        <a:bodyPr/>
        <a:lstStyle/>
        <a:p>
          <a:r>
            <a:rPr lang="en-US" dirty="0"/>
            <a:t>Risk</a:t>
          </a:r>
        </a:p>
      </dgm:t>
    </dgm:pt>
    <dgm:pt modelId="{E834FFF0-E173-40BC-B261-318D945BC143}" type="parTrans" cxnId="{4642B6B5-7178-4A7F-A7E2-5647969DD876}">
      <dgm:prSet/>
      <dgm:spPr/>
      <dgm:t>
        <a:bodyPr/>
        <a:lstStyle/>
        <a:p>
          <a:endParaRPr lang="en-US"/>
        </a:p>
      </dgm:t>
    </dgm:pt>
    <dgm:pt modelId="{F901A0DB-D034-4510-9E1C-D063DD2F51BB}" type="sibTrans" cxnId="{4642B6B5-7178-4A7F-A7E2-5647969DD876}">
      <dgm:prSet/>
      <dgm:spPr/>
      <dgm:t>
        <a:bodyPr/>
        <a:lstStyle/>
        <a:p>
          <a:endParaRPr lang="en-US"/>
        </a:p>
      </dgm:t>
    </dgm:pt>
    <dgm:pt modelId="{6FE0F344-78BD-462B-9E30-55BE02D85FC4}">
      <dgm:prSet/>
      <dgm:spPr/>
      <dgm:t>
        <a:bodyPr/>
        <a:lstStyle/>
        <a:p>
          <a:r>
            <a:rPr lang="en-US" dirty="0"/>
            <a:t>Uses state EUA funds to perform work</a:t>
          </a:r>
        </a:p>
      </dgm:t>
    </dgm:pt>
    <dgm:pt modelId="{0FC12CDD-53EB-4BF7-B87C-4163C6387056}" type="parTrans" cxnId="{EE08B8EA-14AC-416C-9BB0-924B9D3A4D1E}">
      <dgm:prSet/>
      <dgm:spPr/>
      <dgm:t>
        <a:bodyPr/>
        <a:lstStyle/>
        <a:p>
          <a:endParaRPr lang="en-US"/>
        </a:p>
      </dgm:t>
    </dgm:pt>
    <dgm:pt modelId="{5F234D0C-661D-4E5C-A54A-D2CF609FB8AF}" type="sibTrans" cxnId="{EE08B8EA-14AC-416C-9BB0-924B9D3A4D1E}">
      <dgm:prSet/>
      <dgm:spPr/>
      <dgm:t>
        <a:bodyPr/>
        <a:lstStyle/>
        <a:p>
          <a:endParaRPr lang="en-US"/>
        </a:p>
      </dgm:t>
    </dgm:pt>
    <dgm:pt modelId="{8148A328-A8F0-47ED-82B0-E4DCF3BA6EC4}">
      <dgm:prSet/>
      <dgm:spPr/>
      <dgm:t>
        <a:bodyPr/>
        <a:lstStyle/>
        <a:p>
          <a:r>
            <a:rPr lang="en-US" dirty="0"/>
            <a:t>Costs may be deemed ineligible for </a:t>
          </a:r>
          <a:r>
            <a:rPr lang="en-US"/>
            <a:t>FHWA reimbursement</a:t>
          </a:r>
          <a:endParaRPr lang="en-US" dirty="0"/>
        </a:p>
      </dgm:t>
    </dgm:pt>
    <dgm:pt modelId="{CCCF1E72-B1A9-455E-8B80-F473FF7A0BA1}" type="parTrans" cxnId="{8F728930-A8CC-4979-A6DA-EF7C0D8382A4}">
      <dgm:prSet/>
      <dgm:spPr/>
      <dgm:t>
        <a:bodyPr/>
        <a:lstStyle/>
        <a:p>
          <a:endParaRPr lang="en-US"/>
        </a:p>
      </dgm:t>
    </dgm:pt>
    <dgm:pt modelId="{CBD13771-B8A1-42E8-B436-28988C45B481}" type="sibTrans" cxnId="{8F728930-A8CC-4979-A6DA-EF7C0D8382A4}">
      <dgm:prSet/>
      <dgm:spPr/>
      <dgm:t>
        <a:bodyPr/>
        <a:lstStyle/>
        <a:p>
          <a:endParaRPr lang="en-US"/>
        </a:p>
      </dgm:t>
    </dgm:pt>
    <dgm:pt modelId="{744DA806-D4AB-4670-96C3-C5E535166B19}" type="pres">
      <dgm:prSet presAssocID="{81F8596D-0F46-44B9-904F-BC8CCCCF4857}" presName="Name0" presStyleCnt="0">
        <dgm:presLayoutVars>
          <dgm:dir/>
          <dgm:animLvl val="lvl"/>
          <dgm:resizeHandles val="exact"/>
        </dgm:presLayoutVars>
      </dgm:prSet>
      <dgm:spPr/>
    </dgm:pt>
    <dgm:pt modelId="{F663DC04-97E8-4C3D-BFCE-6694B92AA388}" type="pres">
      <dgm:prSet presAssocID="{DB6C2F8C-B614-4C86-BAB0-ECDFCE0BDA55}" presName="linNode" presStyleCnt="0"/>
      <dgm:spPr/>
    </dgm:pt>
    <dgm:pt modelId="{6971DAE1-C6CB-4ECE-8329-33573BF6CE0C}" type="pres">
      <dgm:prSet presAssocID="{DB6C2F8C-B614-4C86-BAB0-ECDFCE0BDA55}" presName="parTx" presStyleLbl="revTx" presStyleIdx="0" presStyleCnt="1">
        <dgm:presLayoutVars>
          <dgm:chMax val="1"/>
          <dgm:bulletEnabled val="1"/>
        </dgm:presLayoutVars>
      </dgm:prSet>
      <dgm:spPr/>
    </dgm:pt>
    <dgm:pt modelId="{228DA025-39EC-42ED-B9FB-3EF2C465BF70}" type="pres">
      <dgm:prSet presAssocID="{DB6C2F8C-B614-4C86-BAB0-ECDFCE0BDA55}" presName="bracket" presStyleLbl="parChTrans1D1" presStyleIdx="0" presStyleCnt="1"/>
      <dgm:spPr/>
    </dgm:pt>
    <dgm:pt modelId="{82137DFC-7EF7-481E-B7CA-CC501C6B5067}" type="pres">
      <dgm:prSet presAssocID="{DB6C2F8C-B614-4C86-BAB0-ECDFCE0BDA55}" presName="spH" presStyleCnt="0"/>
      <dgm:spPr/>
    </dgm:pt>
    <dgm:pt modelId="{0507F4D6-47DD-4B1A-9814-4B977E82A9C2}" type="pres">
      <dgm:prSet presAssocID="{DB6C2F8C-B614-4C86-BAB0-ECDFCE0BDA55}" presName="desTx" presStyleLbl="node1" presStyleIdx="0" presStyleCnt="1">
        <dgm:presLayoutVars>
          <dgm:bulletEnabled val="1"/>
        </dgm:presLayoutVars>
      </dgm:prSet>
      <dgm:spPr/>
    </dgm:pt>
  </dgm:ptLst>
  <dgm:cxnLst>
    <dgm:cxn modelId="{7CF9EB0F-3E63-4700-8458-22B46946D11C}" type="presOf" srcId="{8148A328-A8F0-47ED-82B0-E4DCF3BA6EC4}" destId="{0507F4D6-47DD-4B1A-9814-4B977E82A9C2}" srcOrd="0" destOrd="1" presId="urn:diagrams.loki3.com/BracketList"/>
    <dgm:cxn modelId="{8F728930-A8CC-4979-A6DA-EF7C0D8382A4}" srcId="{DB6C2F8C-B614-4C86-BAB0-ECDFCE0BDA55}" destId="{8148A328-A8F0-47ED-82B0-E4DCF3BA6EC4}" srcOrd="1" destOrd="0" parTransId="{CCCF1E72-B1A9-455E-8B80-F473FF7A0BA1}" sibTransId="{CBD13771-B8A1-42E8-B436-28988C45B481}"/>
    <dgm:cxn modelId="{BFA7865D-0D69-48B7-8CCE-E1746B4C6EC5}" type="presOf" srcId="{DB6C2F8C-B614-4C86-BAB0-ECDFCE0BDA55}" destId="{6971DAE1-C6CB-4ECE-8329-33573BF6CE0C}" srcOrd="0" destOrd="0" presId="urn:diagrams.loki3.com/BracketList"/>
    <dgm:cxn modelId="{1D92D772-B9F9-4A2F-B20D-E7A3EFAFF512}" type="presOf" srcId="{81F8596D-0F46-44B9-904F-BC8CCCCF4857}" destId="{744DA806-D4AB-4670-96C3-C5E535166B19}" srcOrd="0" destOrd="0" presId="urn:diagrams.loki3.com/BracketList"/>
    <dgm:cxn modelId="{483F327D-625F-423F-A9AA-E77961B3950B}" type="presOf" srcId="{6FE0F344-78BD-462B-9E30-55BE02D85FC4}" destId="{0507F4D6-47DD-4B1A-9814-4B977E82A9C2}" srcOrd="0" destOrd="0" presId="urn:diagrams.loki3.com/BracketList"/>
    <dgm:cxn modelId="{4642B6B5-7178-4A7F-A7E2-5647969DD876}" srcId="{81F8596D-0F46-44B9-904F-BC8CCCCF4857}" destId="{DB6C2F8C-B614-4C86-BAB0-ECDFCE0BDA55}" srcOrd="0" destOrd="0" parTransId="{E834FFF0-E173-40BC-B261-318D945BC143}" sibTransId="{F901A0DB-D034-4510-9E1C-D063DD2F51BB}"/>
    <dgm:cxn modelId="{EE08B8EA-14AC-416C-9BB0-924B9D3A4D1E}" srcId="{DB6C2F8C-B614-4C86-BAB0-ECDFCE0BDA55}" destId="{6FE0F344-78BD-462B-9E30-55BE02D85FC4}" srcOrd="0" destOrd="0" parTransId="{0FC12CDD-53EB-4BF7-B87C-4163C6387056}" sibTransId="{5F234D0C-661D-4E5C-A54A-D2CF609FB8AF}"/>
    <dgm:cxn modelId="{E9F9F84E-B594-47F7-BA31-FE133DA83CF3}" type="presParOf" srcId="{744DA806-D4AB-4670-96C3-C5E535166B19}" destId="{F663DC04-97E8-4C3D-BFCE-6694B92AA388}" srcOrd="0" destOrd="0" presId="urn:diagrams.loki3.com/BracketList"/>
    <dgm:cxn modelId="{D0AD95B1-4F8F-4110-88E2-2855E7F7F56D}" type="presParOf" srcId="{F663DC04-97E8-4C3D-BFCE-6694B92AA388}" destId="{6971DAE1-C6CB-4ECE-8329-33573BF6CE0C}" srcOrd="0" destOrd="0" presId="urn:diagrams.loki3.com/BracketList"/>
    <dgm:cxn modelId="{632C856F-A0E9-4546-BC09-7D80BDE7D2FB}" type="presParOf" srcId="{F663DC04-97E8-4C3D-BFCE-6694B92AA388}" destId="{228DA025-39EC-42ED-B9FB-3EF2C465BF70}" srcOrd="1" destOrd="0" presId="urn:diagrams.loki3.com/BracketList"/>
    <dgm:cxn modelId="{F73A5864-F830-4EB8-BC66-76C5CA1C0532}" type="presParOf" srcId="{F663DC04-97E8-4C3D-BFCE-6694B92AA388}" destId="{82137DFC-7EF7-481E-B7CA-CC501C6B5067}" srcOrd="2" destOrd="0" presId="urn:diagrams.loki3.com/BracketList"/>
    <dgm:cxn modelId="{D4A1A1C3-CE9F-46A5-99FF-E479DCA0C9E3}" type="presParOf" srcId="{F663DC04-97E8-4C3D-BFCE-6694B92AA388}" destId="{0507F4D6-47DD-4B1A-9814-4B977E82A9C2}" srcOrd="3" destOrd="0" presId="urn:diagrams.loki3.com/Bracket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EF004FDC-472B-439D-AD91-17E6F7549B52}" type="doc">
      <dgm:prSet loTypeId="urn:microsoft.com/office/officeart/2005/8/layout/vList2" loCatId="list" qsTypeId="urn:microsoft.com/office/officeart/2005/8/quickstyle/3d1#16" qsCatId="3D" csTypeId="urn:microsoft.com/office/officeart/2005/8/colors/accent0_3#7" csCatId="mainScheme" phldr="1"/>
      <dgm:spPr/>
      <dgm:t>
        <a:bodyPr/>
        <a:lstStyle/>
        <a:p>
          <a:endParaRPr lang="en-US"/>
        </a:p>
      </dgm:t>
    </dgm:pt>
    <dgm:pt modelId="{5E3C5D22-A4F1-4A29-8B45-D578BDF239BA}">
      <dgm:prSet phldrT="[Text]" phldr="0"/>
      <dgm:spPr/>
      <dgm:t>
        <a:bodyPr/>
        <a:lstStyle/>
        <a:p>
          <a:r>
            <a:rPr lang="en-US" dirty="0"/>
            <a:t>Early Materials and Utility Relocation Construction</a:t>
          </a:r>
        </a:p>
      </dgm:t>
    </dgm:pt>
    <dgm:pt modelId="{C62E87E4-11AB-48F2-A5A2-A4E5077BC437}" type="parTrans" cxnId="{3AC93984-D31E-41EA-959F-0F5221BCF367}">
      <dgm:prSet/>
      <dgm:spPr/>
      <dgm:t>
        <a:bodyPr/>
        <a:lstStyle/>
        <a:p>
          <a:endParaRPr lang="en-US"/>
        </a:p>
      </dgm:t>
    </dgm:pt>
    <dgm:pt modelId="{0017A0FB-6E27-4684-B465-1650F5818C04}" type="sibTrans" cxnId="{3AC93984-D31E-41EA-959F-0F5221BCF367}">
      <dgm:prSet/>
      <dgm:spPr/>
      <dgm:t>
        <a:bodyPr/>
        <a:lstStyle/>
        <a:p>
          <a:endParaRPr lang="en-US"/>
        </a:p>
      </dgm:t>
    </dgm:pt>
    <dgm:pt modelId="{F2A5A674-E793-4276-9F95-55EA11243825}" type="pres">
      <dgm:prSet presAssocID="{EF004FDC-472B-439D-AD91-17E6F7549B52}" presName="linear" presStyleCnt="0">
        <dgm:presLayoutVars>
          <dgm:animLvl val="lvl"/>
          <dgm:resizeHandles val="exact"/>
        </dgm:presLayoutVars>
      </dgm:prSet>
      <dgm:spPr/>
    </dgm:pt>
    <dgm:pt modelId="{F7ADE998-E035-4EEA-825E-BF3E84B53685}" type="pres">
      <dgm:prSet presAssocID="{5E3C5D22-A4F1-4A29-8B45-D578BDF239BA}" presName="parentText" presStyleLbl="node1" presStyleIdx="0" presStyleCnt="1">
        <dgm:presLayoutVars>
          <dgm:chMax val="0"/>
          <dgm:bulletEnabled val="1"/>
        </dgm:presLayoutVars>
      </dgm:prSet>
      <dgm:spPr/>
    </dgm:pt>
  </dgm:ptLst>
  <dgm:cxnLst>
    <dgm:cxn modelId="{8EE4FE70-3323-421D-AB08-278C946098B5}" type="presOf" srcId="{EF004FDC-472B-439D-AD91-17E6F7549B52}" destId="{F2A5A674-E793-4276-9F95-55EA11243825}" srcOrd="0" destOrd="0" presId="urn:microsoft.com/office/officeart/2005/8/layout/vList2"/>
    <dgm:cxn modelId="{3AC93984-D31E-41EA-959F-0F5221BCF367}" srcId="{EF004FDC-472B-439D-AD91-17E6F7549B52}" destId="{5E3C5D22-A4F1-4A29-8B45-D578BDF239BA}" srcOrd="0" destOrd="0" parTransId="{C62E87E4-11AB-48F2-A5A2-A4E5077BC437}" sibTransId="{0017A0FB-6E27-4684-B465-1650F5818C04}"/>
    <dgm:cxn modelId="{C4A020CD-9BD5-4BD1-B9D9-3D17CE101012}" type="presOf" srcId="{5E3C5D22-A4F1-4A29-8B45-D578BDF239BA}" destId="{F7ADE998-E035-4EEA-825E-BF3E84B53685}" srcOrd="0" destOrd="0" presId="urn:microsoft.com/office/officeart/2005/8/layout/vList2"/>
    <dgm:cxn modelId="{82722D44-2574-4C34-90C4-29F7FA933347}" type="presParOf" srcId="{F2A5A674-E793-4276-9F95-55EA11243825}" destId="{F7ADE998-E035-4EEA-825E-BF3E84B53685}" srcOrd="0" destOrd="0" presId="urn:microsoft.com/office/officeart/2005/8/layout/vList2"/>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59908A96-7E32-4981-B53D-3BBC14017ACB}" type="doc">
      <dgm:prSet loTypeId="urn:microsoft.com/office/officeart/2005/8/layout/chevron1" loCatId="process" qsTypeId="urn:microsoft.com/office/officeart/2005/8/quickstyle/3d1#17" qsCatId="3D" csTypeId="urn:microsoft.com/office/officeart/2005/8/colors/accent0_3#8" csCatId="mainScheme" phldr="1"/>
      <dgm:spPr/>
      <dgm:t>
        <a:bodyPr/>
        <a:lstStyle/>
        <a:p>
          <a:endParaRPr lang="en-US"/>
        </a:p>
      </dgm:t>
    </dgm:pt>
    <dgm:pt modelId="{BD74173E-A8F1-4C61-9ABF-F04309F5CCA7}">
      <dgm:prSet phldrT="[Text]" phldr="0"/>
      <dgm:spPr/>
      <dgm:t>
        <a:bodyPr/>
        <a:lstStyle/>
        <a:p>
          <a:r>
            <a:rPr lang="en-US" dirty="0"/>
            <a:t>FHWA Reimbursement</a:t>
          </a:r>
        </a:p>
      </dgm:t>
    </dgm:pt>
    <dgm:pt modelId="{823039ED-D77B-4DC2-BAA7-1EDE5F5E16FF}" type="parTrans" cxnId="{BCDA8F1D-2FB6-4F81-A374-BDA79B812C0F}">
      <dgm:prSet/>
      <dgm:spPr/>
      <dgm:t>
        <a:bodyPr/>
        <a:lstStyle/>
        <a:p>
          <a:endParaRPr lang="en-US"/>
        </a:p>
      </dgm:t>
    </dgm:pt>
    <dgm:pt modelId="{09FB0AE3-5E22-46DA-B941-FEA59FF0EBC7}" type="sibTrans" cxnId="{BCDA8F1D-2FB6-4F81-A374-BDA79B812C0F}">
      <dgm:prSet/>
      <dgm:spPr/>
      <dgm:t>
        <a:bodyPr/>
        <a:lstStyle/>
        <a:p>
          <a:endParaRPr lang="en-US"/>
        </a:p>
      </dgm:t>
    </dgm:pt>
    <dgm:pt modelId="{F3FA485E-5343-44A0-8A6C-CDD84737D645}">
      <dgm:prSet/>
      <dgm:spPr/>
      <dgm:t>
        <a:bodyPr/>
        <a:lstStyle/>
        <a:p>
          <a:r>
            <a:rPr lang="en-US" dirty="0"/>
            <a:t>Plan EUA</a:t>
          </a:r>
        </a:p>
      </dgm:t>
    </dgm:pt>
    <dgm:pt modelId="{346DE6DA-6987-408F-B432-86D32C865EB6}" type="parTrans" cxnId="{2AA2CE66-BC64-4585-BBC0-339449A9B64F}">
      <dgm:prSet/>
      <dgm:spPr/>
      <dgm:t>
        <a:bodyPr/>
        <a:lstStyle/>
        <a:p>
          <a:endParaRPr lang="en-US"/>
        </a:p>
      </dgm:t>
    </dgm:pt>
    <dgm:pt modelId="{562B6F2B-62A3-43BB-B21D-1EA6DEF5BF68}" type="sibTrans" cxnId="{2AA2CE66-BC64-4585-BBC0-339449A9B64F}">
      <dgm:prSet/>
      <dgm:spPr/>
      <dgm:t>
        <a:bodyPr/>
        <a:lstStyle/>
        <a:p>
          <a:endParaRPr lang="en-US"/>
        </a:p>
      </dgm:t>
    </dgm:pt>
    <dgm:pt modelId="{37A6C27E-702C-40CE-B1D6-C0779D51EE3F}">
      <dgm:prSet/>
      <dgm:spPr/>
      <dgm:t>
        <a:bodyPr/>
        <a:lstStyle/>
        <a:p>
          <a:r>
            <a:rPr lang="en-US" dirty="0"/>
            <a:t>Request EUA Approval</a:t>
          </a:r>
        </a:p>
      </dgm:t>
    </dgm:pt>
    <dgm:pt modelId="{52010605-C584-46B7-8351-F83994135B3C}" type="parTrans" cxnId="{489A13F6-F4F1-4E81-AAB1-2D4C08097642}">
      <dgm:prSet/>
      <dgm:spPr/>
      <dgm:t>
        <a:bodyPr/>
        <a:lstStyle/>
        <a:p>
          <a:endParaRPr lang="en-US"/>
        </a:p>
      </dgm:t>
    </dgm:pt>
    <dgm:pt modelId="{21428A27-AD55-47A7-8146-B019AF547620}" type="sibTrans" cxnId="{489A13F6-F4F1-4E81-AAB1-2D4C08097642}">
      <dgm:prSet/>
      <dgm:spPr/>
      <dgm:t>
        <a:bodyPr/>
        <a:lstStyle/>
        <a:p>
          <a:endParaRPr lang="en-US"/>
        </a:p>
      </dgm:t>
    </dgm:pt>
    <dgm:pt modelId="{B7100756-D9E7-4813-832B-3FD69FC78DEE}">
      <dgm:prSet/>
      <dgm:spPr/>
      <dgm:t>
        <a:bodyPr/>
        <a:lstStyle/>
        <a:p>
          <a:r>
            <a:rPr lang="en-US" dirty="0"/>
            <a:t>Execute EUA Scope</a:t>
          </a:r>
        </a:p>
      </dgm:t>
    </dgm:pt>
    <dgm:pt modelId="{0222E45D-C5FA-4DA7-8DE3-AF41433E8BA3}" type="parTrans" cxnId="{01675ED3-69AB-42F1-8D9B-D2710A2B7EDE}">
      <dgm:prSet/>
      <dgm:spPr/>
      <dgm:t>
        <a:bodyPr/>
        <a:lstStyle/>
        <a:p>
          <a:endParaRPr lang="en-US"/>
        </a:p>
      </dgm:t>
    </dgm:pt>
    <dgm:pt modelId="{613F302F-B41A-4FAC-BE4D-6083EB0A3635}" type="sibTrans" cxnId="{01675ED3-69AB-42F1-8D9B-D2710A2B7EDE}">
      <dgm:prSet/>
      <dgm:spPr/>
      <dgm:t>
        <a:bodyPr/>
        <a:lstStyle/>
        <a:p>
          <a:endParaRPr lang="en-US"/>
        </a:p>
      </dgm:t>
    </dgm:pt>
    <dgm:pt modelId="{6E2173D9-4D85-42B6-8B57-EA76844D8484}">
      <dgm:prSet/>
      <dgm:spPr/>
      <dgm:t>
        <a:bodyPr/>
        <a:lstStyle/>
        <a:p>
          <a:r>
            <a:rPr lang="en-US" dirty="0"/>
            <a:t>Identify EUA scope.</a:t>
          </a:r>
        </a:p>
      </dgm:t>
    </dgm:pt>
    <dgm:pt modelId="{ADD3D2A2-A841-4B39-85D9-9B98654CEFE6}" type="parTrans" cxnId="{E9A4A88E-72FB-40E4-B790-D84149EAAECA}">
      <dgm:prSet/>
      <dgm:spPr/>
      <dgm:t>
        <a:bodyPr/>
        <a:lstStyle/>
        <a:p>
          <a:endParaRPr lang="en-US"/>
        </a:p>
      </dgm:t>
    </dgm:pt>
    <dgm:pt modelId="{2B0345AC-4A95-43E6-A329-79A84E83226E}" type="sibTrans" cxnId="{E9A4A88E-72FB-40E4-B790-D84149EAAECA}">
      <dgm:prSet/>
      <dgm:spPr/>
      <dgm:t>
        <a:bodyPr/>
        <a:lstStyle/>
        <a:p>
          <a:endParaRPr lang="en-US"/>
        </a:p>
      </dgm:t>
    </dgm:pt>
    <dgm:pt modelId="{B29B9A90-013D-4378-843D-A3EB11DA64D8}">
      <dgm:prSet/>
      <dgm:spPr/>
      <dgm:t>
        <a:bodyPr/>
        <a:lstStyle/>
        <a:p>
          <a:r>
            <a:rPr lang="en-US" dirty="0"/>
            <a:t>Confirm compliance with requirements.</a:t>
          </a:r>
        </a:p>
      </dgm:t>
    </dgm:pt>
    <dgm:pt modelId="{5501C70E-DD8B-4B3D-997B-7C037AB1CDA0}" type="parTrans" cxnId="{6D12B7FA-3E16-4222-81C0-BD3454A00E2B}">
      <dgm:prSet/>
      <dgm:spPr/>
      <dgm:t>
        <a:bodyPr/>
        <a:lstStyle/>
        <a:p>
          <a:endParaRPr lang="en-US"/>
        </a:p>
      </dgm:t>
    </dgm:pt>
    <dgm:pt modelId="{A542F515-863B-4B80-9887-07135F610E2F}" type="sibTrans" cxnId="{6D12B7FA-3E16-4222-81C0-BD3454A00E2B}">
      <dgm:prSet/>
      <dgm:spPr/>
      <dgm:t>
        <a:bodyPr/>
        <a:lstStyle/>
        <a:p>
          <a:endParaRPr lang="en-US"/>
        </a:p>
      </dgm:t>
    </dgm:pt>
    <dgm:pt modelId="{7BF98CA2-CB8A-42C2-96D9-981895626635}">
      <dgm:prSet/>
      <dgm:spPr/>
      <dgm:t>
        <a:bodyPr/>
        <a:lstStyle/>
        <a:p>
          <a:r>
            <a:rPr lang="en-US" dirty="0"/>
            <a:t>Confirm project and utility impacts.</a:t>
          </a:r>
        </a:p>
      </dgm:t>
    </dgm:pt>
    <dgm:pt modelId="{E17E46A9-8440-465F-9637-5495048DF80B}" type="parTrans" cxnId="{F6067A06-FBDC-426C-BDD4-95F62F80335C}">
      <dgm:prSet/>
      <dgm:spPr/>
      <dgm:t>
        <a:bodyPr/>
        <a:lstStyle/>
        <a:p>
          <a:endParaRPr lang="en-US"/>
        </a:p>
      </dgm:t>
    </dgm:pt>
    <dgm:pt modelId="{A39F0F5B-B6F1-413D-A71A-D66E24F7C06D}" type="sibTrans" cxnId="{F6067A06-FBDC-426C-BDD4-95F62F80335C}">
      <dgm:prSet/>
      <dgm:spPr/>
      <dgm:t>
        <a:bodyPr/>
        <a:lstStyle/>
        <a:p>
          <a:endParaRPr lang="en-US"/>
        </a:p>
      </dgm:t>
    </dgm:pt>
    <dgm:pt modelId="{840C4EE6-1A3E-42AD-BEF2-678875791048}">
      <dgm:prSet/>
      <dgm:spPr/>
      <dgm:t>
        <a:bodyPr/>
        <a:lstStyle/>
        <a:p>
          <a:r>
            <a:rPr lang="en-US" dirty="0"/>
            <a:t>Consider environmental impacts.</a:t>
          </a:r>
        </a:p>
      </dgm:t>
    </dgm:pt>
    <dgm:pt modelId="{52F1D28E-DF65-43A5-BEA6-CAF9266DDF71}" type="parTrans" cxnId="{2F9C1A75-B4B0-4BE4-93CE-140538E1B89F}">
      <dgm:prSet/>
      <dgm:spPr/>
      <dgm:t>
        <a:bodyPr/>
        <a:lstStyle/>
        <a:p>
          <a:endParaRPr lang="en-US"/>
        </a:p>
      </dgm:t>
    </dgm:pt>
    <dgm:pt modelId="{BC187A50-1BCB-4D39-8A60-7C1E68987C1C}" type="sibTrans" cxnId="{2F9C1A75-B4B0-4BE4-93CE-140538E1B89F}">
      <dgm:prSet/>
      <dgm:spPr/>
      <dgm:t>
        <a:bodyPr/>
        <a:lstStyle/>
        <a:p>
          <a:endParaRPr lang="en-US"/>
        </a:p>
      </dgm:t>
    </dgm:pt>
    <dgm:pt modelId="{FD38DD08-94BD-4A5C-9779-2B9D51569D03}">
      <dgm:prSet/>
      <dgm:spPr/>
      <dgm:t>
        <a:bodyPr/>
        <a:lstStyle/>
        <a:p>
          <a:r>
            <a:rPr lang="en-US" dirty="0"/>
            <a:t>Estimate budget.</a:t>
          </a:r>
        </a:p>
      </dgm:t>
    </dgm:pt>
    <dgm:pt modelId="{63199C7F-FF21-4B93-9F85-C9BC01A16B92}" type="parTrans" cxnId="{D686C082-A0DA-4646-9CFD-0F0A4F8E257A}">
      <dgm:prSet/>
      <dgm:spPr/>
      <dgm:t>
        <a:bodyPr/>
        <a:lstStyle/>
        <a:p>
          <a:endParaRPr lang="en-US"/>
        </a:p>
      </dgm:t>
    </dgm:pt>
    <dgm:pt modelId="{A7845DB8-8E48-4D91-8D96-AD4681D295F8}" type="sibTrans" cxnId="{D686C082-A0DA-4646-9CFD-0F0A4F8E257A}">
      <dgm:prSet/>
      <dgm:spPr/>
      <dgm:t>
        <a:bodyPr/>
        <a:lstStyle/>
        <a:p>
          <a:endParaRPr lang="en-US"/>
        </a:p>
      </dgm:t>
    </dgm:pt>
    <dgm:pt modelId="{5CDC65EB-2AD3-4456-9AF9-B4F7E66E1738}">
      <dgm:prSet/>
      <dgm:spPr/>
      <dgm:t>
        <a:bodyPr/>
        <a:lstStyle/>
        <a:p>
          <a:r>
            <a:rPr lang="en-US" dirty="0"/>
            <a:t>Ensure ability to comply with terms and conditions of EUA.</a:t>
          </a:r>
        </a:p>
      </dgm:t>
    </dgm:pt>
    <dgm:pt modelId="{92C51ADF-04F2-437C-A4C6-D058EEA3277B}" type="parTrans" cxnId="{A3B91921-BEC4-4055-9A8F-0A0E0E38FFF2}">
      <dgm:prSet/>
      <dgm:spPr/>
      <dgm:t>
        <a:bodyPr/>
        <a:lstStyle/>
        <a:p>
          <a:endParaRPr lang="en-US"/>
        </a:p>
      </dgm:t>
    </dgm:pt>
    <dgm:pt modelId="{18A9C5DA-B2A7-4C66-A51B-18AB2C40BE6A}" type="sibTrans" cxnId="{A3B91921-BEC4-4055-9A8F-0A0E0E38FFF2}">
      <dgm:prSet/>
      <dgm:spPr/>
      <dgm:t>
        <a:bodyPr/>
        <a:lstStyle/>
        <a:p>
          <a:endParaRPr lang="en-US"/>
        </a:p>
      </dgm:t>
    </dgm:pt>
    <dgm:pt modelId="{33C958E1-CA40-4794-8BE1-CD1A2931F012}">
      <dgm:prSet/>
      <dgm:spPr/>
      <dgm:t>
        <a:bodyPr/>
        <a:lstStyle/>
        <a:p>
          <a:r>
            <a:rPr lang="en-US" dirty="0"/>
            <a:t>Ensure compliance with policies.</a:t>
          </a:r>
        </a:p>
      </dgm:t>
    </dgm:pt>
    <dgm:pt modelId="{ED897315-B6D4-4EFE-A063-6C2722CE46EB}" type="parTrans" cxnId="{3DE9F8E3-B004-4989-B1A1-96C1CAA21576}">
      <dgm:prSet/>
      <dgm:spPr/>
      <dgm:t>
        <a:bodyPr/>
        <a:lstStyle/>
        <a:p>
          <a:endParaRPr lang="en-US"/>
        </a:p>
      </dgm:t>
    </dgm:pt>
    <dgm:pt modelId="{A551EAB3-D3E6-4215-A2E2-65E800E02B6D}" type="sibTrans" cxnId="{3DE9F8E3-B004-4989-B1A1-96C1CAA21576}">
      <dgm:prSet/>
      <dgm:spPr/>
      <dgm:t>
        <a:bodyPr/>
        <a:lstStyle/>
        <a:p>
          <a:endParaRPr lang="en-US"/>
        </a:p>
      </dgm:t>
    </dgm:pt>
    <dgm:pt modelId="{996C7BE5-B7EC-4DE8-ADC1-DC054D92188D}">
      <dgm:prSet/>
      <dgm:spPr/>
      <dgm:t>
        <a:bodyPr/>
        <a:lstStyle/>
        <a:p>
          <a:r>
            <a:rPr lang="en-US" dirty="0"/>
            <a:t>Validate no interference with elements of project.</a:t>
          </a:r>
        </a:p>
      </dgm:t>
    </dgm:pt>
    <dgm:pt modelId="{38954172-1F6B-4657-A41D-2D3208F6AD39}" type="parTrans" cxnId="{BF76D6D7-7852-4B8A-BB4B-12F43A9790F3}">
      <dgm:prSet/>
      <dgm:spPr/>
      <dgm:t>
        <a:bodyPr/>
        <a:lstStyle/>
        <a:p>
          <a:endParaRPr lang="en-US"/>
        </a:p>
      </dgm:t>
    </dgm:pt>
    <dgm:pt modelId="{836DF571-4959-4721-8687-8D020C993AF0}" type="sibTrans" cxnId="{BF76D6D7-7852-4B8A-BB4B-12F43A9790F3}">
      <dgm:prSet/>
      <dgm:spPr/>
      <dgm:t>
        <a:bodyPr/>
        <a:lstStyle/>
        <a:p>
          <a:endParaRPr lang="en-US"/>
        </a:p>
      </dgm:t>
    </dgm:pt>
    <dgm:pt modelId="{FDD3C5E2-B3F6-45AB-9745-DBA32F3D0C11}">
      <dgm:prSet/>
      <dgm:spPr/>
      <dgm:t>
        <a:bodyPr/>
        <a:lstStyle/>
        <a:p>
          <a:r>
            <a:rPr lang="en-US" dirty="0"/>
            <a:t>Complete utility design.</a:t>
          </a:r>
        </a:p>
      </dgm:t>
    </dgm:pt>
    <dgm:pt modelId="{017B30BE-140A-4DCA-ADEA-57A094AEDA2E}" type="parTrans" cxnId="{443B3D22-5470-4D9F-BF69-BC30D8CC7C4B}">
      <dgm:prSet/>
      <dgm:spPr/>
      <dgm:t>
        <a:bodyPr/>
        <a:lstStyle/>
        <a:p>
          <a:endParaRPr lang="en-US"/>
        </a:p>
      </dgm:t>
    </dgm:pt>
    <dgm:pt modelId="{C20B0C76-B190-4849-B65F-5286F4865BA8}" type="sibTrans" cxnId="{443B3D22-5470-4D9F-BF69-BC30D8CC7C4B}">
      <dgm:prSet/>
      <dgm:spPr/>
      <dgm:t>
        <a:bodyPr/>
        <a:lstStyle/>
        <a:p>
          <a:endParaRPr lang="en-US"/>
        </a:p>
      </dgm:t>
    </dgm:pt>
    <dgm:pt modelId="{2761ABF7-7D58-4076-B281-6C41135E32AF}">
      <dgm:prSet/>
      <dgm:spPr/>
      <dgm:t>
        <a:bodyPr/>
        <a:lstStyle/>
        <a:p>
          <a:r>
            <a:rPr lang="en-US" dirty="0"/>
            <a:t>Coordinate interaction with project.</a:t>
          </a:r>
        </a:p>
      </dgm:t>
    </dgm:pt>
    <dgm:pt modelId="{F420E425-6B8C-4E55-B819-E60E6D89C1E8}" type="parTrans" cxnId="{A4D74700-62F7-4AC7-ABDE-136899EEA77B}">
      <dgm:prSet/>
      <dgm:spPr/>
      <dgm:t>
        <a:bodyPr/>
        <a:lstStyle/>
        <a:p>
          <a:endParaRPr lang="en-US"/>
        </a:p>
      </dgm:t>
    </dgm:pt>
    <dgm:pt modelId="{2F271066-4186-4D42-B266-D8243C4345C8}" type="sibTrans" cxnId="{A4D74700-62F7-4AC7-ABDE-136899EEA77B}">
      <dgm:prSet/>
      <dgm:spPr/>
      <dgm:t>
        <a:bodyPr/>
        <a:lstStyle/>
        <a:p>
          <a:endParaRPr lang="en-US"/>
        </a:p>
      </dgm:t>
    </dgm:pt>
    <dgm:pt modelId="{9753FFDC-9D5F-4094-A1B3-DC9CF94F38AA}">
      <dgm:prSet/>
      <dgm:spPr/>
      <dgm:t>
        <a:bodyPr/>
        <a:lstStyle/>
        <a:p>
          <a:r>
            <a:rPr lang="en-US" dirty="0"/>
            <a:t>Ensure utility materials are acquired.</a:t>
          </a:r>
        </a:p>
      </dgm:t>
    </dgm:pt>
    <dgm:pt modelId="{31CE76AF-F145-4663-BDA8-5A74693391FF}" type="parTrans" cxnId="{A32332DC-8080-4EBE-B8C2-CBE051A129EF}">
      <dgm:prSet/>
      <dgm:spPr/>
      <dgm:t>
        <a:bodyPr/>
        <a:lstStyle/>
        <a:p>
          <a:endParaRPr lang="en-US"/>
        </a:p>
      </dgm:t>
    </dgm:pt>
    <dgm:pt modelId="{E164BB61-D198-4489-9483-2472AA230B99}" type="sibTrans" cxnId="{A32332DC-8080-4EBE-B8C2-CBE051A129EF}">
      <dgm:prSet/>
      <dgm:spPr/>
      <dgm:t>
        <a:bodyPr/>
        <a:lstStyle/>
        <a:p>
          <a:endParaRPr lang="en-US"/>
        </a:p>
      </dgm:t>
    </dgm:pt>
    <dgm:pt modelId="{2654F697-E894-4DF2-9CAC-084A74543E56}">
      <dgm:prSet/>
      <dgm:spPr/>
      <dgm:t>
        <a:bodyPr/>
        <a:lstStyle/>
        <a:p>
          <a:r>
            <a:rPr lang="en-US" dirty="0"/>
            <a:t>Monitor utility relocation construction.</a:t>
          </a:r>
        </a:p>
      </dgm:t>
    </dgm:pt>
    <dgm:pt modelId="{C1764036-2981-4F7D-86A2-1F24FBF74A00}" type="parTrans" cxnId="{C4A85854-4554-442A-ACE4-FE678E953697}">
      <dgm:prSet/>
      <dgm:spPr/>
      <dgm:t>
        <a:bodyPr/>
        <a:lstStyle/>
        <a:p>
          <a:endParaRPr lang="en-US"/>
        </a:p>
      </dgm:t>
    </dgm:pt>
    <dgm:pt modelId="{58EBBA2E-B1E3-4B42-97D3-D961BE5DA177}" type="sibTrans" cxnId="{C4A85854-4554-442A-ACE4-FE678E953697}">
      <dgm:prSet/>
      <dgm:spPr/>
      <dgm:t>
        <a:bodyPr/>
        <a:lstStyle/>
        <a:p>
          <a:endParaRPr lang="en-US"/>
        </a:p>
      </dgm:t>
    </dgm:pt>
    <dgm:pt modelId="{B2A9785E-8729-4132-9E88-7883B97E5D97}">
      <dgm:prSet/>
      <dgm:spPr/>
      <dgm:t>
        <a:bodyPr/>
        <a:lstStyle/>
        <a:p>
          <a:r>
            <a:rPr lang="en-US" dirty="0"/>
            <a:t>Make sure utility environmental approvals are complete.</a:t>
          </a:r>
        </a:p>
      </dgm:t>
    </dgm:pt>
    <dgm:pt modelId="{1BDD6A95-143B-4D7A-9591-5E50DF874AEE}" type="parTrans" cxnId="{1EFB3286-CEFC-4634-9759-D6AFDF1C164F}">
      <dgm:prSet/>
      <dgm:spPr/>
      <dgm:t>
        <a:bodyPr/>
        <a:lstStyle/>
        <a:p>
          <a:endParaRPr lang="en-US"/>
        </a:p>
      </dgm:t>
    </dgm:pt>
    <dgm:pt modelId="{CF9A5F6B-F9F1-4423-8FD4-418906F0D3FF}" type="sibTrans" cxnId="{1EFB3286-CEFC-4634-9759-D6AFDF1C164F}">
      <dgm:prSet/>
      <dgm:spPr/>
      <dgm:t>
        <a:bodyPr/>
        <a:lstStyle/>
        <a:p>
          <a:endParaRPr lang="en-US"/>
        </a:p>
      </dgm:t>
    </dgm:pt>
    <dgm:pt modelId="{3F3EAF49-4A51-4F4C-95A7-46CAD54A3AAC}">
      <dgm:prSet phldrT="[Text]" phldr="0"/>
      <dgm:spPr/>
      <dgm:t>
        <a:bodyPr/>
        <a:lstStyle/>
        <a:p>
          <a:r>
            <a:rPr lang="en-US" dirty="0"/>
            <a:t>Confirm EUA scope completion.</a:t>
          </a:r>
        </a:p>
      </dgm:t>
    </dgm:pt>
    <dgm:pt modelId="{00FDF38A-AFCF-4335-81E7-BBD27C9CCF03}" type="parTrans" cxnId="{3FBBEFF5-359A-4E80-B28A-6AE4F8353D46}">
      <dgm:prSet/>
      <dgm:spPr/>
      <dgm:t>
        <a:bodyPr/>
        <a:lstStyle/>
        <a:p>
          <a:endParaRPr lang="en-US"/>
        </a:p>
      </dgm:t>
    </dgm:pt>
    <dgm:pt modelId="{3000E524-C8A0-4420-B0CD-DEDCB9D9DD0A}" type="sibTrans" cxnId="{3FBBEFF5-359A-4E80-B28A-6AE4F8353D46}">
      <dgm:prSet/>
      <dgm:spPr/>
      <dgm:t>
        <a:bodyPr/>
        <a:lstStyle/>
        <a:p>
          <a:endParaRPr lang="en-US"/>
        </a:p>
      </dgm:t>
    </dgm:pt>
    <dgm:pt modelId="{9A1FFFE9-AB21-4D64-A747-259F5B003FB9}">
      <dgm:prSet/>
      <dgm:spPr/>
      <dgm:t>
        <a:bodyPr/>
        <a:lstStyle/>
        <a:p>
          <a:r>
            <a:rPr lang="en-US" dirty="0"/>
            <a:t>Verify compliance with EUA terms.</a:t>
          </a:r>
        </a:p>
      </dgm:t>
    </dgm:pt>
    <dgm:pt modelId="{736BB004-E8A0-4562-A7E9-F7F5C7BFC38F}" type="parTrans" cxnId="{C7AB6C2D-7AA2-4CA8-AA5D-94A217673E98}">
      <dgm:prSet/>
      <dgm:spPr/>
      <dgm:t>
        <a:bodyPr/>
        <a:lstStyle/>
        <a:p>
          <a:endParaRPr lang="en-US"/>
        </a:p>
      </dgm:t>
    </dgm:pt>
    <dgm:pt modelId="{F045C446-48DC-4C69-A8B0-349ED6AD505E}" type="sibTrans" cxnId="{C7AB6C2D-7AA2-4CA8-AA5D-94A217673E98}">
      <dgm:prSet/>
      <dgm:spPr/>
      <dgm:t>
        <a:bodyPr/>
        <a:lstStyle/>
        <a:p>
          <a:endParaRPr lang="en-US"/>
        </a:p>
      </dgm:t>
    </dgm:pt>
    <dgm:pt modelId="{6FC3FFCB-7E81-4F98-828E-B2ADEA43BE75}">
      <dgm:prSet/>
      <dgm:spPr/>
      <dgm:t>
        <a:bodyPr/>
        <a:lstStyle/>
        <a:p>
          <a:r>
            <a:rPr lang="en-US" dirty="0"/>
            <a:t>Confirm project construction </a:t>
          </a:r>
          <a:r>
            <a:rPr lang="en-US"/>
            <a:t>authorization.</a:t>
          </a:r>
          <a:endParaRPr lang="en-US" dirty="0"/>
        </a:p>
      </dgm:t>
    </dgm:pt>
    <dgm:pt modelId="{AA0D1BB0-122C-4C1E-B222-2559F4D39DE7}" type="parTrans" cxnId="{DC8F12F0-51BC-4EB0-A073-45F2648A3992}">
      <dgm:prSet/>
      <dgm:spPr/>
      <dgm:t>
        <a:bodyPr/>
        <a:lstStyle/>
        <a:p>
          <a:endParaRPr lang="en-US"/>
        </a:p>
      </dgm:t>
    </dgm:pt>
    <dgm:pt modelId="{988A404A-AB55-4ACC-B786-0A19A26D0D64}" type="sibTrans" cxnId="{DC8F12F0-51BC-4EB0-A073-45F2648A3992}">
      <dgm:prSet/>
      <dgm:spPr/>
      <dgm:t>
        <a:bodyPr/>
        <a:lstStyle/>
        <a:p>
          <a:endParaRPr lang="en-US"/>
        </a:p>
      </dgm:t>
    </dgm:pt>
    <dgm:pt modelId="{8F2A2C87-497C-4AF1-A333-FD396CF25222}" type="pres">
      <dgm:prSet presAssocID="{59908A96-7E32-4981-B53D-3BBC14017ACB}" presName="Name0" presStyleCnt="0">
        <dgm:presLayoutVars>
          <dgm:dir/>
          <dgm:animLvl val="lvl"/>
          <dgm:resizeHandles val="exact"/>
        </dgm:presLayoutVars>
      </dgm:prSet>
      <dgm:spPr/>
    </dgm:pt>
    <dgm:pt modelId="{0A5D8896-88AB-4F79-A3A6-4B23229691F9}" type="pres">
      <dgm:prSet presAssocID="{F3FA485E-5343-44A0-8A6C-CDD84737D645}" presName="composite" presStyleCnt="0"/>
      <dgm:spPr/>
    </dgm:pt>
    <dgm:pt modelId="{8F034F4F-BD82-4057-B08B-45308177C90C}" type="pres">
      <dgm:prSet presAssocID="{F3FA485E-5343-44A0-8A6C-CDD84737D645}" presName="parTx" presStyleLbl="node1" presStyleIdx="0" presStyleCnt="4">
        <dgm:presLayoutVars>
          <dgm:chMax val="0"/>
          <dgm:chPref val="0"/>
          <dgm:bulletEnabled val="1"/>
        </dgm:presLayoutVars>
      </dgm:prSet>
      <dgm:spPr/>
    </dgm:pt>
    <dgm:pt modelId="{AC57D5CC-60B2-44C6-A67D-BEE36DFD57A9}" type="pres">
      <dgm:prSet presAssocID="{F3FA485E-5343-44A0-8A6C-CDD84737D645}" presName="desTx" presStyleLbl="revTx" presStyleIdx="0" presStyleCnt="4">
        <dgm:presLayoutVars>
          <dgm:bulletEnabled val="1"/>
        </dgm:presLayoutVars>
      </dgm:prSet>
      <dgm:spPr/>
    </dgm:pt>
    <dgm:pt modelId="{9E64F9BA-DEF0-4B31-936F-531264857849}" type="pres">
      <dgm:prSet presAssocID="{562B6F2B-62A3-43BB-B21D-1EA6DEF5BF68}" presName="space" presStyleCnt="0"/>
      <dgm:spPr/>
    </dgm:pt>
    <dgm:pt modelId="{98CF3458-F364-422F-80D7-A154DFE8CE5C}" type="pres">
      <dgm:prSet presAssocID="{37A6C27E-702C-40CE-B1D6-C0779D51EE3F}" presName="composite" presStyleCnt="0"/>
      <dgm:spPr/>
    </dgm:pt>
    <dgm:pt modelId="{408BAEF5-CC7F-4CE9-A1F9-2E635F6197B0}" type="pres">
      <dgm:prSet presAssocID="{37A6C27E-702C-40CE-B1D6-C0779D51EE3F}" presName="parTx" presStyleLbl="node1" presStyleIdx="1" presStyleCnt="4">
        <dgm:presLayoutVars>
          <dgm:chMax val="0"/>
          <dgm:chPref val="0"/>
          <dgm:bulletEnabled val="1"/>
        </dgm:presLayoutVars>
      </dgm:prSet>
      <dgm:spPr/>
    </dgm:pt>
    <dgm:pt modelId="{2D4EDCDC-5E4E-44CF-9EE1-215BFE6A33F5}" type="pres">
      <dgm:prSet presAssocID="{37A6C27E-702C-40CE-B1D6-C0779D51EE3F}" presName="desTx" presStyleLbl="revTx" presStyleIdx="1" presStyleCnt="4">
        <dgm:presLayoutVars>
          <dgm:bulletEnabled val="1"/>
        </dgm:presLayoutVars>
      </dgm:prSet>
      <dgm:spPr/>
    </dgm:pt>
    <dgm:pt modelId="{9D008BE8-CAD9-48C8-AB91-5272E8ABC2A7}" type="pres">
      <dgm:prSet presAssocID="{21428A27-AD55-47A7-8146-B019AF547620}" presName="space" presStyleCnt="0"/>
      <dgm:spPr/>
    </dgm:pt>
    <dgm:pt modelId="{D22840B7-62A9-468A-98D5-CFD1C17D40F5}" type="pres">
      <dgm:prSet presAssocID="{B7100756-D9E7-4813-832B-3FD69FC78DEE}" presName="composite" presStyleCnt="0"/>
      <dgm:spPr/>
    </dgm:pt>
    <dgm:pt modelId="{5CF71336-5798-4AE5-9720-E6F27446D41D}" type="pres">
      <dgm:prSet presAssocID="{B7100756-D9E7-4813-832B-3FD69FC78DEE}" presName="parTx" presStyleLbl="node1" presStyleIdx="2" presStyleCnt="4">
        <dgm:presLayoutVars>
          <dgm:chMax val="0"/>
          <dgm:chPref val="0"/>
          <dgm:bulletEnabled val="1"/>
        </dgm:presLayoutVars>
      </dgm:prSet>
      <dgm:spPr/>
    </dgm:pt>
    <dgm:pt modelId="{0C1CBDF8-D684-4930-BBD7-1B9B3D369BA5}" type="pres">
      <dgm:prSet presAssocID="{B7100756-D9E7-4813-832B-3FD69FC78DEE}" presName="desTx" presStyleLbl="revTx" presStyleIdx="2" presStyleCnt="4">
        <dgm:presLayoutVars>
          <dgm:bulletEnabled val="1"/>
        </dgm:presLayoutVars>
      </dgm:prSet>
      <dgm:spPr/>
    </dgm:pt>
    <dgm:pt modelId="{F82BCFA1-36E9-4BCF-AB34-46B50A5DE2D6}" type="pres">
      <dgm:prSet presAssocID="{613F302F-B41A-4FAC-BE4D-6083EB0A3635}" presName="space" presStyleCnt="0"/>
      <dgm:spPr/>
    </dgm:pt>
    <dgm:pt modelId="{B821B4C7-F91A-43CD-B5C1-A2190D0D9963}" type="pres">
      <dgm:prSet presAssocID="{BD74173E-A8F1-4C61-9ABF-F04309F5CCA7}" presName="composite" presStyleCnt="0"/>
      <dgm:spPr/>
    </dgm:pt>
    <dgm:pt modelId="{949A84B4-D7EC-4170-A949-54F7F7FF7C15}" type="pres">
      <dgm:prSet presAssocID="{BD74173E-A8F1-4C61-9ABF-F04309F5CCA7}" presName="parTx" presStyleLbl="node1" presStyleIdx="3" presStyleCnt="4">
        <dgm:presLayoutVars>
          <dgm:chMax val="0"/>
          <dgm:chPref val="0"/>
          <dgm:bulletEnabled val="1"/>
        </dgm:presLayoutVars>
      </dgm:prSet>
      <dgm:spPr/>
    </dgm:pt>
    <dgm:pt modelId="{6033D4FF-1B5F-4E69-B38E-01EB90371AA4}" type="pres">
      <dgm:prSet presAssocID="{BD74173E-A8F1-4C61-9ABF-F04309F5CCA7}" presName="desTx" presStyleLbl="revTx" presStyleIdx="3" presStyleCnt="4">
        <dgm:presLayoutVars>
          <dgm:bulletEnabled val="1"/>
        </dgm:presLayoutVars>
      </dgm:prSet>
      <dgm:spPr/>
    </dgm:pt>
  </dgm:ptLst>
  <dgm:cxnLst>
    <dgm:cxn modelId="{A4D74700-62F7-4AC7-ABDE-136899EEA77B}" srcId="{B7100756-D9E7-4813-832B-3FD69FC78DEE}" destId="{2761ABF7-7D58-4076-B281-6C41135E32AF}" srcOrd="1" destOrd="0" parTransId="{F420E425-6B8C-4E55-B819-E60E6D89C1E8}" sibTransId="{2F271066-4186-4D42-B266-D8243C4345C8}"/>
    <dgm:cxn modelId="{F6067A06-FBDC-426C-BDD4-95F62F80335C}" srcId="{F3FA485E-5343-44A0-8A6C-CDD84737D645}" destId="{7BF98CA2-CB8A-42C2-96D9-981895626635}" srcOrd="2" destOrd="0" parTransId="{E17E46A9-8440-465F-9637-5495048DF80B}" sibTransId="{A39F0F5B-B6F1-413D-A71A-D66E24F7C06D}"/>
    <dgm:cxn modelId="{0646190A-1655-42C5-9372-5270B7941F18}" type="presOf" srcId="{BD74173E-A8F1-4C61-9ABF-F04309F5CCA7}" destId="{949A84B4-D7EC-4170-A949-54F7F7FF7C15}" srcOrd="0" destOrd="0" presId="urn:microsoft.com/office/officeart/2005/8/layout/chevron1"/>
    <dgm:cxn modelId="{E9757913-A9DC-4869-AC80-3EF3FE281213}" type="presOf" srcId="{6E2173D9-4D85-42B6-8B57-EA76844D8484}" destId="{AC57D5CC-60B2-44C6-A67D-BEE36DFD57A9}" srcOrd="0" destOrd="0" presId="urn:microsoft.com/office/officeart/2005/8/layout/chevron1"/>
    <dgm:cxn modelId="{BCDA8F1D-2FB6-4F81-A374-BDA79B812C0F}" srcId="{59908A96-7E32-4981-B53D-3BBC14017ACB}" destId="{BD74173E-A8F1-4C61-9ABF-F04309F5CCA7}" srcOrd="3" destOrd="0" parTransId="{823039ED-D77B-4DC2-BAA7-1EDE5F5E16FF}" sibTransId="{09FB0AE3-5E22-46DA-B941-FEA59FF0EBC7}"/>
    <dgm:cxn modelId="{EE53E51F-C8AA-4000-9446-3D274BF64005}" type="presOf" srcId="{FDD3C5E2-B3F6-45AB-9745-DBA32F3D0C11}" destId="{0C1CBDF8-D684-4930-BBD7-1B9B3D369BA5}" srcOrd="0" destOrd="0" presId="urn:microsoft.com/office/officeart/2005/8/layout/chevron1"/>
    <dgm:cxn modelId="{A3B91921-BEC4-4055-9A8F-0A0E0E38FFF2}" srcId="{37A6C27E-702C-40CE-B1D6-C0779D51EE3F}" destId="{5CDC65EB-2AD3-4456-9AF9-B4F7E66E1738}" srcOrd="0" destOrd="0" parTransId="{92C51ADF-04F2-437C-A4C6-D058EEA3277B}" sibTransId="{18A9C5DA-B2A7-4C66-A51B-18AB2C40BE6A}"/>
    <dgm:cxn modelId="{443B3D22-5470-4D9F-BF69-BC30D8CC7C4B}" srcId="{B7100756-D9E7-4813-832B-3FD69FC78DEE}" destId="{FDD3C5E2-B3F6-45AB-9745-DBA32F3D0C11}" srcOrd="0" destOrd="0" parTransId="{017B30BE-140A-4DCA-ADEA-57A094AEDA2E}" sibTransId="{C20B0C76-B190-4849-B65F-5286F4865BA8}"/>
    <dgm:cxn modelId="{C7AB6C2D-7AA2-4CA8-AA5D-94A217673E98}" srcId="{BD74173E-A8F1-4C61-9ABF-F04309F5CCA7}" destId="{9A1FFFE9-AB21-4D64-A747-259F5B003FB9}" srcOrd="1" destOrd="0" parTransId="{736BB004-E8A0-4562-A7E9-F7F5C7BFC38F}" sibTransId="{F045C446-48DC-4C69-A8B0-349ED6AD505E}"/>
    <dgm:cxn modelId="{C13FDA35-65EB-4481-9BFB-30B2F6F172C8}" type="presOf" srcId="{996C7BE5-B7EC-4DE8-ADC1-DC054D92188D}" destId="{2D4EDCDC-5E4E-44CF-9EE1-215BFE6A33F5}" srcOrd="0" destOrd="2" presId="urn:microsoft.com/office/officeart/2005/8/layout/chevron1"/>
    <dgm:cxn modelId="{DBE32361-B58F-44C7-93F6-570E0029632B}" type="presOf" srcId="{9A1FFFE9-AB21-4D64-A747-259F5B003FB9}" destId="{6033D4FF-1B5F-4E69-B38E-01EB90371AA4}" srcOrd="0" destOrd="1" presId="urn:microsoft.com/office/officeart/2005/8/layout/chevron1"/>
    <dgm:cxn modelId="{03BFA361-8F95-4C11-9518-99AC974FA9BA}" type="presOf" srcId="{59908A96-7E32-4981-B53D-3BBC14017ACB}" destId="{8F2A2C87-497C-4AF1-A333-FD396CF25222}" srcOrd="0" destOrd="0" presId="urn:microsoft.com/office/officeart/2005/8/layout/chevron1"/>
    <dgm:cxn modelId="{2AA2CE66-BC64-4585-BBC0-339449A9B64F}" srcId="{59908A96-7E32-4981-B53D-3BBC14017ACB}" destId="{F3FA485E-5343-44A0-8A6C-CDD84737D645}" srcOrd="0" destOrd="0" parTransId="{346DE6DA-6987-408F-B432-86D32C865EB6}" sibTransId="{562B6F2B-62A3-43BB-B21D-1EA6DEF5BF68}"/>
    <dgm:cxn modelId="{CB023168-4181-456C-A380-DFCBDE8F0D64}" type="presOf" srcId="{840C4EE6-1A3E-42AD-BEF2-678875791048}" destId="{AC57D5CC-60B2-44C6-A67D-BEE36DFD57A9}" srcOrd="0" destOrd="3" presId="urn:microsoft.com/office/officeart/2005/8/layout/chevron1"/>
    <dgm:cxn modelId="{F41B8A4C-44C8-4DA3-AE31-2288D275B5E3}" type="presOf" srcId="{9753FFDC-9D5F-4094-A1B3-DC9CF94F38AA}" destId="{0C1CBDF8-D684-4930-BBD7-1B9B3D369BA5}" srcOrd="0" destOrd="2" presId="urn:microsoft.com/office/officeart/2005/8/layout/chevron1"/>
    <dgm:cxn modelId="{40F4254E-0B7F-4B99-97BF-912A85521E73}" type="presOf" srcId="{37A6C27E-702C-40CE-B1D6-C0779D51EE3F}" destId="{408BAEF5-CC7F-4CE9-A1F9-2E635F6197B0}" srcOrd="0" destOrd="0" presId="urn:microsoft.com/office/officeart/2005/8/layout/chevron1"/>
    <dgm:cxn modelId="{C4A85854-4554-442A-ACE4-FE678E953697}" srcId="{B7100756-D9E7-4813-832B-3FD69FC78DEE}" destId="{2654F697-E894-4DF2-9CAC-084A74543E56}" srcOrd="3" destOrd="0" parTransId="{C1764036-2981-4F7D-86A2-1F24FBF74A00}" sibTransId="{58EBBA2E-B1E3-4B42-97D3-D961BE5DA177}"/>
    <dgm:cxn modelId="{7B9E9B54-6D0B-43B3-B454-FAFF6114CE73}" type="presOf" srcId="{FD38DD08-94BD-4A5C-9779-2B9D51569D03}" destId="{AC57D5CC-60B2-44C6-A67D-BEE36DFD57A9}" srcOrd="0" destOrd="4" presId="urn:microsoft.com/office/officeart/2005/8/layout/chevron1"/>
    <dgm:cxn modelId="{2F9C1A75-B4B0-4BE4-93CE-140538E1B89F}" srcId="{F3FA485E-5343-44A0-8A6C-CDD84737D645}" destId="{840C4EE6-1A3E-42AD-BEF2-678875791048}" srcOrd="3" destOrd="0" parTransId="{52F1D28E-DF65-43A5-BEA6-CAF9266DDF71}" sibTransId="{BC187A50-1BCB-4D39-8A60-7C1E68987C1C}"/>
    <dgm:cxn modelId="{D686C082-A0DA-4646-9CFD-0F0A4F8E257A}" srcId="{F3FA485E-5343-44A0-8A6C-CDD84737D645}" destId="{FD38DD08-94BD-4A5C-9779-2B9D51569D03}" srcOrd="4" destOrd="0" parTransId="{63199C7F-FF21-4B93-9F85-C9BC01A16B92}" sibTransId="{A7845DB8-8E48-4D91-8D96-AD4681D295F8}"/>
    <dgm:cxn modelId="{1EFB3286-CEFC-4634-9759-D6AFDF1C164F}" srcId="{B7100756-D9E7-4813-832B-3FD69FC78DEE}" destId="{B2A9785E-8729-4132-9E88-7883B97E5D97}" srcOrd="4" destOrd="0" parTransId="{1BDD6A95-143B-4D7A-9591-5E50DF874AEE}" sibTransId="{CF9A5F6B-F9F1-4423-8FD4-418906F0D3FF}"/>
    <dgm:cxn modelId="{E9A4A88E-72FB-40E4-B790-D84149EAAECA}" srcId="{F3FA485E-5343-44A0-8A6C-CDD84737D645}" destId="{6E2173D9-4D85-42B6-8B57-EA76844D8484}" srcOrd="0" destOrd="0" parTransId="{ADD3D2A2-A841-4B39-85D9-9B98654CEFE6}" sibTransId="{2B0345AC-4A95-43E6-A329-79A84E83226E}"/>
    <dgm:cxn modelId="{2FD2E38F-ED5A-4718-97ED-74CBD4269F9E}" type="presOf" srcId="{B7100756-D9E7-4813-832B-3FD69FC78DEE}" destId="{5CF71336-5798-4AE5-9720-E6F27446D41D}" srcOrd="0" destOrd="0" presId="urn:microsoft.com/office/officeart/2005/8/layout/chevron1"/>
    <dgm:cxn modelId="{92372695-DE2E-482C-9BED-1B1B4CF9210F}" type="presOf" srcId="{3F3EAF49-4A51-4F4C-95A7-46CAD54A3AAC}" destId="{6033D4FF-1B5F-4E69-B38E-01EB90371AA4}" srcOrd="0" destOrd="0" presId="urn:microsoft.com/office/officeart/2005/8/layout/chevron1"/>
    <dgm:cxn modelId="{930EBCB7-340B-4E1A-BBC6-FBAF00708E35}" type="presOf" srcId="{33C958E1-CA40-4794-8BE1-CD1A2931F012}" destId="{2D4EDCDC-5E4E-44CF-9EE1-215BFE6A33F5}" srcOrd="0" destOrd="1" presId="urn:microsoft.com/office/officeart/2005/8/layout/chevron1"/>
    <dgm:cxn modelId="{B8FE5EC6-80D5-47C6-9E32-5F933B6BE12F}" type="presOf" srcId="{B29B9A90-013D-4378-843D-A3EB11DA64D8}" destId="{AC57D5CC-60B2-44C6-A67D-BEE36DFD57A9}" srcOrd="0" destOrd="1" presId="urn:microsoft.com/office/officeart/2005/8/layout/chevron1"/>
    <dgm:cxn modelId="{240A4BC6-5200-4B1E-BD46-E48430614C26}" type="presOf" srcId="{2654F697-E894-4DF2-9CAC-084A74543E56}" destId="{0C1CBDF8-D684-4930-BBD7-1B9B3D369BA5}" srcOrd="0" destOrd="3" presId="urn:microsoft.com/office/officeart/2005/8/layout/chevron1"/>
    <dgm:cxn modelId="{8001E2CB-115A-4040-8D0D-77FEF215FF3C}" type="presOf" srcId="{2761ABF7-7D58-4076-B281-6C41135E32AF}" destId="{0C1CBDF8-D684-4930-BBD7-1B9B3D369BA5}" srcOrd="0" destOrd="1" presId="urn:microsoft.com/office/officeart/2005/8/layout/chevron1"/>
    <dgm:cxn modelId="{DF3B11CD-AEE4-45E3-AB28-8E4A97CDAC31}" type="presOf" srcId="{B2A9785E-8729-4132-9E88-7883B97E5D97}" destId="{0C1CBDF8-D684-4930-BBD7-1B9B3D369BA5}" srcOrd="0" destOrd="4" presId="urn:microsoft.com/office/officeart/2005/8/layout/chevron1"/>
    <dgm:cxn modelId="{01675ED3-69AB-42F1-8D9B-D2710A2B7EDE}" srcId="{59908A96-7E32-4981-B53D-3BBC14017ACB}" destId="{B7100756-D9E7-4813-832B-3FD69FC78DEE}" srcOrd="2" destOrd="0" parTransId="{0222E45D-C5FA-4DA7-8DE3-AF41433E8BA3}" sibTransId="{613F302F-B41A-4FAC-BE4D-6083EB0A3635}"/>
    <dgm:cxn modelId="{BF76D6D7-7852-4B8A-BB4B-12F43A9790F3}" srcId="{37A6C27E-702C-40CE-B1D6-C0779D51EE3F}" destId="{996C7BE5-B7EC-4DE8-ADC1-DC054D92188D}" srcOrd="2" destOrd="0" parTransId="{38954172-1F6B-4657-A41D-2D3208F6AD39}" sibTransId="{836DF571-4959-4721-8687-8D020C993AF0}"/>
    <dgm:cxn modelId="{A32332DC-8080-4EBE-B8C2-CBE051A129EF}" srcId="{B7100756-D9E7-4813-832B-3FD69FC78DEE}" destId="{9753FFDC-9D5F-4094-A1B3-DC9CF94F38AA}" srcOrd="2" destOrd="0" parTransId="{31CE76AF-F145-4663-BDA8-5A74693391FF}" sibTransId="{E164BB61-D198-4489-9483-2472AA230B99}"/>
    <dgm:cxn modelId="{E0F1FCDC-8A29-4782-B81A-CFF13AC93C6B}" type="presOf" srcId="{5CDC65EB-2AD3-4456-9AF9-B4F7E66E1738}" destId="{2D4EDCDC-5E4E-44CF-9EE1-215BFE6A33F5}" srcOrd="0" destOrd="0" presId="urn:microsoft.com/office/officeart/2005/8/layout/chevron1"/>
    <dgm:cxn modelId="{3DE9F8E3-B004-4989-B1A1-96C1CAA21576}" srcId="{37A6C27E-702C-40CE-B1D6-C0779D51EE3F}" destId="{33C958E1-CA40-4794-8BE1-CD1A2931F012}" srcOrd="1" destOrd="0" parTransId="{ED897315-B6D4-4EFE-A063-6C2722CE46EB}" sibTransId="{A551EAB3-D3E6-4215-A2E2-65E800E02B6D}"/>
    <dgm:cxn modelId="{6E2774E4-6734-438E-B177-D22E7B59F770}" type="presOf" srcId="{6FC3FFCB-7E81-4F98-828E-B2ADEA43BE75}" destId="{6033D4FF-1B5F-4E69-B38E-01EB90371AA4}" srcOrd="0" destOrd="2" presId="urn:microsoft.com/office/officeart/2005/8/layout/chevron1"/>
    <dgm:cxn modelId="{D39980E6-6330-4F3D-89CF-ECE01FABC8BA}" type="presOf" srcId="{F3FA485E-5343-44A0-8A6C-CDD84737D645}" destId="{8F034F4F-BD82-4057-B08B-45308177C90C}" srcOrd="0" destOrd="0" presId="urn:microsoft.com/office/officeart/2005/8/layout/chevron1"/>
    <dgm:cxn modelId="{FBBD9BE6-27A7-4DD5-BD7B-7A50890F2BD0}" type="presOf" srcId="{7BF98CA2-CB8A-42C2-96D9-981895626635}" destId="{AC57D5CC-60B2-44C6-A67D-BEE36DFD57A9}" srcOrd="0" destOrd="2" presId="urn:microsoft.com/office/officeart/2005/8/layout/chevron1"/>
    <dgm:cxn modelId="{DC8F12F0-51BC-4EB0-A073-45F2648A3992}" srcId="{BD74173E-A8F1-4C61-9ABF-F04309F5CCA7}" destId="{6FC3FFCB-7E81-4F98-828E-B2ADEA43BE75}" srcOrd="2" destOrd="0" parTransId="{AA0D1BB0-122C-4C1E-B222-2559F4D39DE7}" sibTransId="{988A404A-AB55-4ACC-B786-0A19A26D0D64}"/>
    <dgm:cxn modelId="{3FBBEFF5-359A-4E80-B28A-6AE4F8353D46}" srcId="{BD74173E-A8F1-4C61-9ABF-F04309F5CCA7}" destId="{3F3EAF49-4A51-4F4C-95A7-46CAD54A3AAC}" srcOrd="0" destOrd="0" parTransId="{00FDF38A-AFCF-4335-81E7-BBD27C9CCF03}" sibTransId="{3000E524-C8A0-4420-B0CD-DEDCB9D9DD0A}"/>
    <dgm:cxn modelId="{489A13F6-F4F1-4E81-AAB1-2D4C08097642}" srcId="{59908A96-7E32-4981-B53D-3BBC14017ACB}" destId="{37A6C27E-702C-40CE-B1D6-C0779D51EE3F}" srcOrd="1" destOrd="0" parTransId="{52010605-C584-46B7-8351-F83994135B3C}" sibTransId="{21428A27-AD55-47A7-8146-B019AF547620}"/>
    <dgm:cxn modelId="{6D12B7FA-3E16-4222-81C0-BD3454A00E2B}" srcId="{F3FA485E-5343-44A0-8A6C-CDD84737D645}" destId="{B29B9A90-013D-4378-843D-A3EB11DA64D8}" srcOrd="1" destOrd="0" parTransId="{5501C70E-DD8B-4B3D-997B-7C037AB1CDA0}" sibTransId="{A542F515-863B-4B80-9887-07135F610E2F}"/>
    <dgm:cxn modelId="{2F1EBFBA-6EB0-4536-9ED2-7EC49F3D9C1A}" type="presParOf" srcId="{8F2A2C87-497C-4AF1-A333-FD396CF25222}" destId="{0A5D8896-88AB-4F79-A3A6-4B23229691F9}" srcOrd="0" destOrd="0" presId="urn:microsoft.com/office/officeart/2005/8/layout/chevron1"/>
    <dgm:cxn modelId="{07AD03F7-13C3-4ED0-A84D-8839B7FABAC6}" type="presParOf" srcId="{0A5D8896-88AB-4F79-A3A6-4B23229691F9}" destId="{8F034F4F-BD82-4057-B08B-45308177C90C}" srcOrd="0" destOrd="0" presId="urn:microsoft.com/office/officeart/2005/8/layout/chevron1"/>
    <dgm:cxn modelId="{A83EF5A7-F572-4710-88B0-310612217507}" type="presParOf" srcId="{0A5D8896-88AB-4F79-A3A6-4B23229691F9}" destId="{AC57D5CC-60B2-44C6-A67D-BEE36DFD57A9}" srcOrd="1" destOrd="0" presId="urn:microsoft.com/office/officeart/2005/8/layout/chevron1"/>
    <dgm:cxn modelId="{037B69C0-097A-45F9-B20C-245DBF12FEF6}" type="presParOf" srcId="{8F2A2C87-497C-4AF1-A333-FD396CF25222}" destId="{9E64F9BA-DEF0-4B31-936F-531264857849}" srcOrd="1" destOrd="0" presId="urn:microsoft.com/office/officeart/2005/8/layout/chevron1"/>
    <dgm:cxn modelId="{500A0F4D-A31C-422B-8D95-401F7CEF39F1}" type="presParOf" srcId="{8F2A2C87-497C-4AF1-A333-FD396CF25222}" destId="{98CF3458-F364-422F-80D7-A154DFE8CE5C}" srcOrd="2" destOrd="0" presId="urn:microsoft.com/office/officeart/2005/8/layout/chevron1"/>
    <dgm:cxn modelId="{50E9B490-47CD-481F-9D65-34F00EC00873}" type="presParOf" srcId="{98CF3458-F364-422F-80D7-A154DFE8CE5C}" destId="{408BAEF5-CC7F-4CE9-A1F9-2E635F6197B0}" srcOrd="0" destOrd="0" presId="urn:microsoft.com/office/officeart/2005/8/layout/chevron1"/>
    <dgm:cxn modelId="{9BF17F4B-1168-4718-9EBB-2B42B7526A3C}" type="presParOf" srcId="{98CF3458-F364-422F-80D7-A154DFE8CE5C}" destId="{2D4EDCDC-5E4E-44CF-9EE1-215BFE6A33F5}" srcOrd="1" destOrd="0" presId="urn:microsoft.com/office/officeart/2005/8/layout/chevron1"/>
    <dgm:cxn modelId="{4F77F744-A883-497F-BA0B-B610E74DF459}" type="presParOf" srcId="{8F2A2C87-497C-4AF1-A333-FD396CF25222}" destId="{9D008BE8-CAD9-48C8-AB91-5272E8ABC2A7}" srcOrd="3" destOrd="0" presId="urn:microsoft.com/office/officeart/2005/8/layout/chevron1"/>
    <dgm:cxn modelId="{6AB42959-0F23-41D3-9CA0-396B6C63D737}" type="presParOf" srcId="{8F2A2C87-497C-4AF1-A333-FD396CF25222}" destId="{D22840B7-62A9-468A-98D5-CFD1C17D40F5}" srcOrd="4" destOrd="0" presId="urn:microsoft.com/office/officeart/2005/8/layout/chevron1"/>
    <dgm:cxn modelId="{90DE9F6A-C771-4679-8DBE-3A4B662D69AC}" type="presParOf" srcId="{D22840B7-62A9-468A-98D5-CFD1C17D40F5}" destId="{5CF71336-5798-4AE5-9720-E6F27446D41D}" srcOrd="0" destOrd="0" presId="urn:microsoft.com/office/officeart/2005/8/layout/chevron1"/>
    <dgm:cxn modelId="{40DA6FB6-9104-4CEC-83A8-4BCBB73D2608}" type="presParOf" srcId="{D22840B7-62A9-468A-98D5-CFD1C17D40F5}" destId="{0C1CBDF8-D684-4930-BBD7-1B9B3D369BA5}" srcOrd="1" destOrd="0" presId="urn:microsoft.com/office/officeart/2005/8/layout/chevron1"/>
    <dgm:cxn modelId="{76DEDB91-D7C6-4F32-927E-482E1677CF30}" type="presParOf" srcId="{8F2A2C87-497C-4AF1-A333-FD396CF25222}" destId="{F82BCFA1-36E9-4BCF-AB34-46B50A5DE2D6}" srcOrd="5" destOrd="0" presId="urn:microsoft.com/office/officeart/2005/8/layout/chevron1"/>
    <dgm:cxn modelId="{D7AE3EE5-25EC-4E32-9BD8-42913A104EAF}" type="presParOf" srcId="{8F2A2C87-497C-4AF1-A333-FD396CF25222}" destId="{B821B4C7-F91A-43CD-B5C1-A2190D0D9963}" srcOrd="6" destOrd="0" presId="urn:microsoft.com/office/officeart/2005/8/layout/chevron1"/>
    <dgm:cxn modelId="{056F2414-EC46-4964-8FD1-92026585A838}" type="presParOf" srcId="{B821B4C7-F91A-43CD-B5C1-A2190D0D9963}" destId="{949A84B4-D7EC-4170-A949-54F7F7FF7C15}" srcOrd="0" destOrd="0" presId="urn:microsoft.com/office/officeart/2005/8/layout/chevron1"/>
    <dgm:cxn modelId="{6E1A5705-C1B2-4FC5-8E89-E5AFA10FD79D}" type="presParOf" srcId="{B821B4C7-F91A-43CD-B5C1-A2190D0D9963}" destId="{6033D4FF-1B5F-4E69-B38E-01EB90371AA4}" srcOrd="1" destOrd="0" presId="urn:microsoft.com/office/officeart/2005/8/layout/chevron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151D1E52-6150-4825-9FC4-F05832D7797F}" type="doc">
      <dgm:prSet loTypeId="urn:microsoft.com/office/officeart/2005/8/layout/vList4" loCatId="list" qsTypeId="urn:microsoft.com/office/officeart/2005/8/quickstyle/3d1#18" qsCatId="3D" csTypeId="urn:microsoft.com/office/officeart/2005/8/colors/accent1_2#17" csCatId="accent1" phldr="1"/>
      <dgm:spPr/>
      <dgm:t>
        <a:bodyPr/>
        <a:lstStyle/>
        <a:p>
          <a:endParaRPr lang="en-US"/>
        </a:p>
      </dgm:t>
    </dgm:pt>
    <dgm:pt modelId="{DC4E1DE4-00AB-4EF4-B630-507ED12C578A}">
      <dgm:prSet phldrT="[Text]"/>
      <dgm:spPr/>
      <dgm:t>
        <a:bodyPr/>
        <a:lstStyle/>
        <a:p>
          <a:r>
            <a:rPr lang="en-US" dirty="0"/>
            <a:t>EUA Process</a:t>
          </a:r>
        </a:p>
      </dgm:t>
    </dgm:pt>
    <dgm:pt modelId="{13898138-C7D3-4153-9AE6-BC20086EBFE1}" type="parTrans" cxnId="{8E9482BE-B38C-47C1-9620-6C99A6F0983A}">
      <dgm:prSet/>
      <dgm:spPr/>
      <dgm:t>
        <a:bodyPr/>
        <a:lstStyle/>
        <a:p>
          <a:endParaRPr lang="en-US"/>
        </a:p>
      </dgm:t>
    </dgm:pt>
    <dgm:pt modelId="{8DB51C6C-2F18-4B87-A26A-60F575293662}" type="sibTrans" cxnId="{8E9482BE-B38C-47C1-9620-6C99A6F0983A}">
      <dgm:prSet/>
      <dgm:spPr/>
      <dgm:t>
        <a:bodyPr/>
        <a:lstStyle/>
        <a:p>
          <a:endParaRPr lang="en-US"/>
        </a:p>
      </dgm:t>
    </dgm:pt>
    <dgm:pt modelId="{7898E751-E8DE-4D9F-9A17-5F6D78C0A15D}" type="pres">
      <dgm:prSet presAssocID="{151D1E52-6150-4825-9FC4-F05832D7797F}" presName="linear" presStyleCnt="0">
        <dgm:presLayoutVars>
          <dgm:dir/>
          <dgm:resizeHandles val="exact"/>
        </dgm:presLayoutVars>
      </dgm:prSet>
      <dgm:spPr/>
    </dgm:pt>
    <dgm:pt modelId="{09C5108F-2B00-4708-BAF8-5F7085C34ECC}" type="pres">
      <dgm:prSet presAssocID="{DC4E1DE4-00AB-4EF4-B630-507ED12C578A}" presName="comp" presStyleCnt="0"/>
      <dgm:spPr/>
    </dgm:pt>
    <dgm:pt modelId="{57F9C28C-BEE0-4FF3-B52A-1D891B3661C1}" type="pres">
      <dgm:prSet presAssocID="{DC4E1DE4-00AB-4EF4-B630-507ED12C578A}" presName="box" presStyleLbl="node1" presStyleIdx="0" presStyleCnt="1"/>
      <dgm:spPr/>
    </dgm:pt>
    <dgm:pt modelId="{32D62886-4B7A-4EBC-86D1-E1985A7226D2}" type="pres">
      <dgm:prSet presAssocID="{DC4E1DE4-00AB-4EF4-B630-507ED12C578A}" presName="img" presStyleLbl="fgImgPlace1" presStyleIdx="0" presStyleCnt="1"/>
      <dgm:spPr>
        <a:blipFill>
          <a:blip xmlns:r="http://schemas.openxmlformats.org/officeDocument/2006/relationships" r:embed="rId1"/>
          <a:srcRect/>
          <a:stretch>
            <a:fillRect l="-6000" r="-6000"/>
          </a:stretch>
        </a:blipFill>
      </dgm:spPr>
      <dgm:extLst>
        <a:ext uri="{E40237B7-FDA0-4F09-8148-C483321AD2D9}">
          <dgm14:cNvPr xmlns:dgm14="http://schemas.microsoft.com/office/drawing/2010/diagram" id="0" name="" descr="Gears of a machine"/>
        </a:ext>
      </dgm:extLst>
    </dgm:pt>
    <dgm:pt modelId="{7D755487-15D9-45DD-8DDE-CC377326030D}" type="pres">
      <dgm:prSet presAssocID="{DC4E1DE4-00AB-4EF4-B630-507ED12C578A}" presName="text" presStyleLbl="node1" presStyleIdx="0" presStyleCnt="1">
        <dgm:presLayoutVars>
          <dgm:bulletEnabled val="1"/>
        </dgm:presLayoutVars>
      </dgm:prSet>
      <dgm:spPr/>
    </dgm:pt>
  </dgm:ptLst>
  <dgm:cxnLst>
    <dgm:cxn modelId="{C543C670-7317-41BC-BBED-8F97C0460EE2}" type="presOf" srcId="{151D1E52-6150-4825-9FC4-F05832D7797F}" destId="{7898E751-E8DE-4D9F-9A17-5F6D78C0A15D}" srcOrd="0" destOrd="0" presId="urn:microsoft.com/office/officeart/2005/8/layout/vList4"/>
    <dgm:cxn modelId="{0195F8A6-A761-4328-9509-49F2125F6399}" type="presOf" srcId="{DC4E1DE4-00AB-4EF4-B630-507ED12C578A}" destId="{57F9C28C-BEE0-4FF3-B52A-1D891B3661C1}" srcOrd="0" destOrd="0" presId="urn:microsoft.com/office/officeart/2005/8/layout/vList4"/>
    <dgm:cxn modelId="{8E9482BE-B38C-47C1-9620-6C99A6F0983A}" srcId="{151D1E52-6150-4825-9FC4-F05832D7797F}" destId="{DC4E1DE4-00AB-4EF4-B630-507ED12C578A}" srcOrd="0" destOrd="0" parTransId="{13898138-C7D3-4153-9AE6-BC20086EBFE1}" sibTransId="{8DB51C6C-2F18-4B87-A26A-60F575293662}"/>
    <dgm:cxn modelId="{C75E4EE2-FD2E-4732-98A2-7E66D1EE1A3A}" type="presOf" srcId="{DC4E1DE4-00AB-4EF4-B630-507ED12C578A}" destId="{7D755487-15D9-45DD-8DDE-CC377326030D}" srcOrd="1" destOrd="0" presId="urn:microsoft.com/office/officeart/2005/8/layout/vList4"/>
    <dgm:cxn modelId="{2016A2F9-E9B9-405F-BF5A-743D9BC2C64F}" type="presParOf" srcId="{7898E751-E8DE-4D9F-9A17-5F6D78C0A15D}" destId="{09C5108F-2B00-4708-BAF8-5F7085C34ECC}" srcOrd="0" destOrd="0" presId="urn:microsoft.com/office/officeart/2005/8/layout/vList4"/>
    <dgm:cxn modelId="{09A6C3B7-3F35-4A70-8125-EE60CBC7BB97}" type="presParOf" srcId="{09C5108F-2B00-4708-BAF8-5F7085C34ECC}" destId="{57F9C28C-BEE0-4FF3-B52A-1D891B3661C1}" srcOrd="0" destOrd="0" presId="urn:microsoft.com/office/officeart/2005/8/layout/vList4"/>
    <dgm:cxn modelId="{32ABCDC9-369D-4D58-A99A-8F8384860555}" type="presParOf" srcId="{09C5108F-2B00-4708-BAF8-5F7085C34ECC}" destId="{32D62886-4B7A-4EBC-86D1-E1985A7226D2}" srcOrd="1" destOrd="0" presId="urn:microsoft.com/office/officeart/2005/8/layout/vList4"/>
    <dgm:cxn modelId="{8DFAF422-1B56-4E2E-B2DF-BD64AA5B567A}" type="presParOf" srcId="{09C5108F-2B00-4708-BAF8-5F7085C34ECC}" destId="{7D755487-15D9-45DD-8DDE-CC377326030D}" srcOrd="2" destOrd="0" presId="urn:microsoft.com/office/officeart/2005/8/layout/vList4"/>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7DE0B9E7-52FF-4E54-8404-7CEE77667731}" type="doc">
      <dgm:prSet loTypeId="urn:microsoft.com/office/officeart/2005/8/layout/bProcess4" loCatId="process" qsTypeId="urn:microsoft.com/office/officeart/2005/8/quickstyle/3d1#19" qsCatId="3D" csTypeId="urn:microsoft.com/office/officeart/2005/8/colors/accent1_2#18" csCatId="accent1" phldr="1"/>
      <dgm:spPr/>
      <dgm:t>
        <a:bodyPr/>
        <a:lstStyle/>
        <a:p>
          <a:endParaRPr lang="en-US"/>
        </a:p>
      </dgm:t>
    </dgm:pt>
    <dgm:pt modelId="{852A42B4-4B1F-4917-8824-868CB7EB0727}">
      <dgm:prSet/>
      <dgm:spPr/>
      <dgm:t>
        <a:bodyPr/>
        <a:lstStyle/>
        <a:p>
          <a:r>
            <a:rPr lang="en-US" dirty="0"/>
            <a:t>Determine during planning or phase 1 design that the project may benefit from any EUA scope items:</a:t>
          </a:r>
        </a:p>
      </dgm:t>
    </dgm:pt>
    <dgm:pt modelId="{65FA1BBA-E861-443B-B480-667551028BFC}" type="parTrans" cxnId="{AD8A4874-9FA2-4A10-B0C1-2562EEA31B6B}">
      <dgm:prSet/>
      <dgm:spPr/>
      <dgm:t>
        <a:bodyPr/>
        <a:lstStyle/>
        <a:p>
          <a:endParaRPr lang="en-US"/>
        </a:p>
      </dgm:t>
    </dgm:pt>
    <dgm:pt modelId="{103471FF-9013-48D5-9CAB-80A1E86A67D9}" type="sibTrans" cxnId="{AD8A4874-9FA2-4A10-B0C1-2562EEA31B6B}">
      <dgm:prSet/>
      <dgm:spPr/>
      <dgm:t>
        <a:bodyPr/>
        <a:lstStyle/>
        <a:p>
          <a:endParaRPr lang="en-US"/>
        </a:p>
      </dgm:t>
    </dgm:pt>
    <dgm:pt modelId="{0B66777A-2ED1-4679-A729-D4A98B3EAD84}">
      <dgm:prSet/>
      <dgm:spPr/>
      <dgm:t>
        <a:bodyPr/>
        <a:lstStyle/>
        <a:p>
          <a:r>
            <a:rPr lang="en-US" dirty="0"/>
            <a:t>Utility Design</a:t>
          </a:r>
        </a:p>
      </dgm:t>
    </dgm:pt>
    <dgm:pt modelId="{B76C1671-82A4-413F-8BA7-60838E59DC9A}" type="parTrans" cxnId="{40254732-B82C-43B6-A640-5E882691267E}">
      <dgm:prSet/>
      <dgm:spPr/>
      <dgm:t>
        <a:bodyPr/>
        <a:lstStyle/>
        <a:p>
          <a:endParaRPr lang="en-US"/>
        </a:p>
      </dgm:t>
    </dgm:pt>
    <dgm:pt modelId="{73A80238-1313-45C8-8231-27B9C482181C}" type="sibTrans" cxnId="{40254732-B82C-43B6-A640-5E882691267E}">
      <dgm:prSet/>
      <dgm:spPr/>
      <dgm:t>
        <a:bodyPr/>
        <a:lstStyle/>
        <a:p>
          <a:endParaRPr lang="en-US"/>
        </a:p>
      </dgm:t>
    </dgm:pt>
    <dgm:pt modelId="{C7DE2B22-D869-4B49-A610-DB3AA0394198}">
      <dgm:prSet/>
      <dgm:spPr/>
      <dgm:t>
        <a:bodyPr/>
        <a:lstStyle/>
        <a:p>
          <a:r>
            <a:rPr lang="en-US" dirty="0"/>
            <a:t>Utility Coordination</a:t>
          </a:r>
        </a:p>
      </dgm:t>
    </dgm:pt>
    <dgm:pt modelId="{DC102544-2555-4781-948B-D66B6B44F9CF}" type="parTrans" cxnId="{BDA05F2F-74BC-4A2C-8B93-8373775F9C01}">
      <dgm:prSet/>
      <dgm:spPr/>
      <dgm:t>
        <a:bodyPr/>
        <a:lstStyle/>
        <a:p>
          <a:endParaRPr lang="en-US"/>
        </a:p>
      </dgm:t>
    </dgm:pt>
    <dgm:pt modelId="{D66242F9-9CE2-48A4-B095-8BD8BDF4F52B}" type="sibTrans" cxnId="{BDA05F2F-74BC-4A2C-8B93-8373775F9C01}">
      <dgm:prSet/>
      <dgm:spPr/>
      <dgm:t>
        <a:bodyPr/>
        <a:lstStyle/>
        <a:p>
          <a:endParaRPr lang="en-US"/>
        </a:p>
      </dgm:t>
    </dgm:pt>
    <dgm:pt modelId="{485C9992-FC8D-4DC7-B89C-05B5E54ECAA0}">
      <dgm:prSet/>
      <dgm:spPr/>
      <dgm:t>
        <a:bodyPr/>
        <a:lstStyle/>
        <a:p>
          <a:r>
            <a:rPr lang="en-US" dirty="0"/>
            <a:t>Utility Relocation </a:t>
          </a:r>
        </a:p>
      </dgm:t>
    </dgm:pt>
    <dgm:pt modelId="{0B1FD8A3-0931-4A4D-A7C6-250DA53EB250}" type="parTrans" cxnId="{01AE7E2E-DF17-4CB5-A899-A2C9F93AB260}">
      <dgm:prSet/>
      <dgm:spPr/>
      <dgm:t>
        <a:bodyPr/>
        <a:lstStyle/>
        <a:p>
          <a:endParaRPr lang="en-US"/>
        </a:p>
      </dgm:t>
    </dgm:pt>
    <dgm:pt modelId="{1C993072-C0CA-41D7-8A8A-124D76DD5404}" type="sibTrans" cxnId="{01AE7E2E-DF17-4CB5-A899-A2C9F93AB260}">
      <dgm:prSet/>
      <dgm:spPr/>
      <dgm:t>
        <a:bodyPr/>
        <a:lstStyle/>
        <a:p>
          <a:endParaRPr lang="en-US"/>
        </a:p>
      </dgm:t>
    </dgm:pt>
    <dgm:pt modelId="{6B1D2A57-7D4E-4654-923A-6A3F05E646E8}">
      <dgm:prSet/>
      <dgm:spPr/>
      <dgm:t>
        <a:bodyPr/>
        <a:lstStyle/>
        <a:p>
          <a:r>
            <a:rPr lang="en-US" dirty="0"/>
            <a:t>Utility Materials</a:t>
          </a:r>
        </a:p>
      </dgm:t>
    </dgm:pt>
    <dgm:pt modelId="{4BC0F4A0-50C2-4D3B-BDB3-BE2D6628C6F0}" type="parTrans" cxnId="{25755585-D306-400F-A773-113CA3522789}">
      <dgm:prSet/>
      <dgm:spPr/>
      <dgm:t>
        <a:bodyPr/>
        <a:lstStyle/>
        <a:p>
          <a:endParaRPr lang="en-US"/>
        </a:p>
      </dgm:t>
    </dgm:pt>
    <dgm:pt modelId="{5BAB9003-9396-4A94-84A9-63B11CC5E6BC}" type="sibTrans" cxnId="{25755585-D306-400F-A773-113CA3522789}">
      <dgm:prSet/>
      <dgm:spPr/>
      <dgm:t>
        <a:bodyPr/>
        <a:lstStyle/>
        <a:p>
          <a:endParaRPr lang="en-US"/>
        </a:p>
      </dgm:t>
    </dgm:pt>
    <dgm:pt modelId="{C80CA658-9A05-4505-8600-95C18AD5536D}">
      <dgm:prSet/>
      <dgm:spPr/>
      <dgm:t>
        <a:bodyPr/>
        <a:lstStyle/>
        <a:p>
          <a:r>
            <a:rPr lang="en-US" dirty="0"/>
            <a:t>Utility Coordinator shall ensure the involved utility company is willing</a:t>
          </a:r>
        </a:p>
      </dgm:t>
    </dgm:pt>
    <dgm:pt modelId="{6252CC58-EE95-4F85-AD76-10582A8A8A3C}" type="parTrans" cxnId="{3703350F-4BAF-46D2-9CFD-8A311817B39A}">
      <dgm:prSet/>
      <dgm:spPr/>
      <dgm:t>
        <a:bodyPr/>
        <a:lstStyle/>
        <a:p>
          <a:endParaRPr lang="en-US"/>
        </a:p>
      </dgm:t>
    </dgm:pt>
    <dgm:pt modelId="{5D4FD86E-D5C9-4870-A400-0F127EEC193B}" type="sibTrans" cxnId="{3703350F-4BAF-46D2-9CFD-8A311817B39A}">
      <dgm:prSet/>
      <dgm:spPr/>
      <dgm:t>
        <a:bodyPr/>
        <a:lstStyle/>
        <a:p>
          <a:endParaRPr lang="en-US"/>
        </a:p>
      </dgm:t>
    </dgm:pt>
    <dgm:pt modelId="{E53932EA-0F49-405B-8BB2-3E19D5E2BEFA}">
      <dgm:prSet/>
      <dgm:spPr/>
      <dgm:t>
        <a:bodyPr/>
        <a:lstStyle/>
        <a:p>
          <a:r>
            <a:rPr lang="en-US" dirty="0"/>
            <a:t>Team confirms the project and utility impacts proposed for EU are in line with the EA Accommodation Criteria discussed in this document, including that the utilities are unavoidable.  (Consider SUE to validate the impact is unavoidable)</a:t>
          </a:r>
        </a:p>
      </dgm:t>
    </dgm:pt>
    <dgm:pt modelId="{8BBA062B-0B54-4542-A2E3-C609254AE0BC}" type="parTrans" cxnId="{10377AC9-7127-4139-827F-138337F58AD7}">
      <dgm:prSet/>
      <dgm:spPr/>
      <dgm:t>
        <a:bodyPr/>
        <a:lstStyle/>
        <a:p>
          <a:endParaRPr lang="en-US"/>
        </a:p>
      </dgm:t>
    </dgm:pt>
    <dgm:pt modelId="{F49F84C7-B678-4C4C-A0C2-CA6711DE5652}" type="sibTrans" cxnId="{10377AC9-7127-4139-827F-138337F58AD7}">
      <dgm:prSet/>
      <dgm:spPr/>
      <dgm:t>
        <a:bodyPr/>
        <a:lstStyle/>
        <a:p>
          <a:endParaRPr lang="en-US"/>
        </a:p>
      </dgm:t>
    </dgm:pt>
    <dgm:pt modelId="{461FB72C-59DC-4B02-B85F-5F61383ECB57}">
      <dgm:prSet/>
      <dgm:spPr/>
      <dgm:t>
        <a:bodyPr/>
        <a:lstStyle/>
        <a:p>
          <a:r>
            <a:rPr lang="en-US" dirty="0"/>
            <a:t>Team confirms the environmental impacts for proposed EU are minimal.  We must carefully consider the costs and impacts from a second NEPA</a:t>
          </a:r>
        </a:p>
      </dgm:t>
    </dgm:pt>
    <dgm:pt modelId="{E9B2B5BF-E4B9-426A-B459-A1C95629AACD}" type="parTrans" cxnId="{E75DC1C5-937E-4288-B18B-18F6EC66D4CA}">
      <dgm:prSet/>
      <dgm:spPr/>
      <dgm:t>
        <a:bodyPr/>
        <a:lstStyle/>
        <a:p>
          <a:endParaRPr lang="en-US"/>
        </a:p>
      </dgm:t>
    </dgm:pt>
    <dgm:pt modelId="{76D95C32-CC14-4CA4-A3DD-0B04DA84CE4F}" type="sibTrans" cxnId="{E75DC1C5-937E-4288-B18B-18F6EC66D4CA}">
      <dgm:prSet/>
      <dgm:spPr/>
      <dgm:t>
        <a:bodyPr/>
        <a:lstStyle/>
        <a:p>
          <a:endParaRPr lang="en-US"/>
        </a:p>
      </dgm:t>
    </dgm:pt>
    <dgm:pt modelId="{C7F0BB49-9E2D-46AF-9CD6-1EA9DDE2F49C}">
      <dgm:prSet/>
      <dgm:spPr/>
      <dgm:t>
        <a:bodyPr/>
        <a:lstStyle/>
        <a:p>
          <a:r>
            <a:rPr lang="en-US" dirty="0"/>
            <a:t>Verify that the work can fit into the existing D phase budget, request additional D funds, or plan to secure state funds to execute the work</a:t>
          </a:r>
        </a:p>
      </dgm:t>
    </dgm:pt>
    <dgm:pt modelId="{815B53D6-1B84-4879-915A-7A64CE35639F}" type="parTrans" cxnId="{EF85361B-338B-4E35-9440-E14F76F40A1B}">
      <dgm:prSet/>
      <dgm:spPr/>
      <dgm:t>
        <a:bodyPr/>
        <a:lstStyle/>
        <a:p>
          <a:endParaRPr lang="en-US"/>
        </a:p>
      </dgm:t>
    </dgm:pt>
    <dgm:pt modelId="{9C11C091-785A-4FBC-95FB-B34B90E51920}" type="sibTrans" cxnId="{EF85361B-338B-4E35-9440-E14F76F40A1B}">
      <dgm:prSet/>
      <dgm:spPr/>
      <dgm:t>
        <a:bodyPr/>
        <a:lstStyle/>
        <a:p>
          <a:endParaRPr lang="en-US"/>
        </a:p>
      </dgm:t>
    </dgm:pt>
    <dgm:pt modelId="{C6ADAACF-DBD0-49B6-9FC5-031D4CBAEF56}">
      <dgm:prSet/>
      <dgm:spPr/>
      <dgm:t>
        <a:bodyPr/>
        <a:lstStyle/>
        <a:p>
          <a:r>
            <a:rPr lang="en-US" dirty="0"/>
            <a:t>Utility Coordinator completes </a:t>
          </a:r>
          <a:r>
            <a:rPr lang="en-US"/>
            <a:t>the Form</a:t>
          </a:r>
          <a:endParaRPr lang="en-US" dirty="0"/>
        </a:p>
      </dgm:t>
    </dgm:pt>
    <dgm:pt modelId="{D4D3FC48-22D7-4C05-9FA5-17DEFC6E60AE}" type="parTrans" cxnId="{A526C122-8789-474C-B2EA-D63B83E10549}">
      <dgm:prSet/>
      <dgm:spPr/>
      <dgm:t>
        <a:bodyPr/>
        <a:lstStyle/>
        <a:p>
          <a:endParaRPr lang="en-US"/>
        </a:p>
      </dgm:t>
    </dgm:pt>
    <dgm:pt modelId="{87F6E2E0-C889-46C5-9DB1-76EF7ED0D63B}" type="sibTrans" cxnId="{A526C122-8789-474C-B2EA-D63B83E10549}">
      <dgm:prSet/>
      <dgm:spPr/>
      <dgm:t>
        <a:bodyPr/>
        <a:lstStyle/>
        <a:p>
          <a:endParaRPr lang="en-US"/>
        </a:p>
      </dgm:t>
    </dgm:pt>
    <dgm:pt modelId="{3573E402-B9E8-49BA-84F9-FC063B8768D0}">
      <dgm:prSet/>
      <dgm:spPr/>
      <dgm:t>
        <a:bodyPr/>
        <a:lstStyle/>
        <a:p>
          <a:r>
            <a:rPr lang="en-US" dirty="0"/>
            <a:t>Validate no interferences with elements of the project, including NEPA.</a:t>
          </a:r>
        </a:p>
      </dgm:t>
    </dgm:pt>
    <dgm:pt modelId="{F713C4C1-A421-4AB6-B188-29825042F39B}" type="parTrans" cxnId="{B74B01EC-A667-4E1C-B9DB-9C9E9848E161}">
      <dgm:prSet/>
      <dgm:spPr/>
      <dgm:t>
        <a:bodyPr/>
        <a:lstStyle/>
        <a:p>
          <a:endParaRPr lang="en-US"/>
        </a:p>
      </dgm:t>
    </dgm:pt>
    <dgm:pt modelId="{20602318-2B03-4DAB-A011-747CC91CD988}" type="sibTrans" cxnId="{B74B01EC-A667-4E1C-B9DB-9C9E9848E161}">
      <dgm:prSet/>
      <dgm:spPr/>
      <dgm:t>
        <a:bodyPr/>
        <a:lstStyle/>
        <a:p>
          <a:endParaRPr lang="en-US"/>
        </a:p>
      </dgm:t>
    </dgm:pt>
    <dgm:pt modelId="{DABC1D37-5EAD-4E70-991A-C7B245C70E78}">
      <dgm:prSet/>
      <dgm:spPr/>
      <dgm:t>
        <a:bodyPr/>
        <a:lstStyle/>
        <a:p>
          <a:r>
            <a:rPr lang="en-US" dirty="0"/>
            <a:t>Utility Coordinator submits the form and supporting documentation internally</a:t>
          </a:r>
        </a:p>
      </dgm:t>
    </dgm:pt>
    <dgm:pt modelId="{7D7E0559-935E-4AD3-9070-9852B1B34E82}" type="parTrans" cxnId="{283A43FA-E20A-4A1A-A73B-C5574577E0D2}">
      <dgm:prSet/>
      <dgm:spPr/>
      <dgm:t>
        <a:bodyPr/>
        <a:lstStyle/>
        <a:p>
          <a:endParaRPr lang="en-US"/>
        </a:p>
      </dgm:t>
    </dgm:pt>
    <dgm:pt modelId="{9CF50CE7-6C16-4B93-8D1B-54F5D64340D3}" type="sibTrans" cxnId="{283A43FA-E20A-4A1A-A73B-C5574577E0D2}">
      <dgm:prSet/>
      <dgm:spPr/>
      <dgm:t>
        <a:bodyPr/>
        <a:lstStyle/>
        <a:p>
          <a:endParaRPr lang="en-US"/>
        </a:p>
      </dgm:t>
    </dgm:pt>
    <dgm:pt modelId="{10839D7A-9547-40A7-A9EB-1300007E9B3F}">
      <dgm:prSet/>
      <dgm:spPr/>
      <dgm:t>
        <a:bodyPr/>
        <a:lstStyle/>
        <a:p>
          <a:r>
            <a:rPr lang="en-US" dirty="0"/>
            <a:t>Approved EU Request sent to the FHWA Kentucky Division Office </a:t>
          </a:r>
          <a:r>
            <a:rPr lang="en-US"/>
            <a:t>for concurrence</a:t>
          </a:r>
          <a:endParaRPr lang="en-US" dirty="0"/>
        </a:p>
      </dgm:t>
    </dgm:pt>
    <dgm:pt modelId="{4A578C36-246B-48A9-8845-449AE0E94196}" type="parTrans" cxnId="{1EA43B17-F4C9-4813-8041-CBDC3FB9CCBF}">
      <dgm:prSet/>
      <dgm:spPr/>
      <dgm:t>
        <a:bodyPr/>
        <a:lstStyle/>
        <a:p>
          <a:endParaRPr lang="en-US"/>
        </a:p>
      </dgm:t>
    </dgm:pt>
    <dgm:pt modelId="{675DE100-1CCB-46A6-B2EA-2D55B981FC1B}" type="sibTrans" cxnId="{1EA43B17-F4C9-4813-8041-CBDC3FB9CCBF}">
      <dgm:prSet/>
      <dgm:spPr/>
      <dgm:t>
        <a:bodyPr/>
        <a:lstStyle/>
        <a:p>
          <a:endParaRPr lang="en-US"/>
        </a:p>
      </dgm:t>
    </dgm:pt>
    <dgm:pt modelId="{4FF497E2-6A3E-4900-A7F6-D3DD75280265}">
      <dgm:prSet/>
      <dgm:spPr/>
      <dgm:t>
        <a:bodyPr/>
        <a:lstStyle/>
        <a:p>
          <a:r>
            <a:rPr lang="en-US" dirty="0"/>
            <a:t>If the EU scope used State EU Funds and the KYTC project is awarded:</a:t>
          </a:r>
        </a:p>
      </dgm:t>
    </dgm:pt>
    <dgm:pt modelId="{B56E6007-D5B5-4731-9DB4-0670ABD09A49}" type="parTrans" cxnId="{6F19DB94-148D-4B65-8124-396FE9E70B97}">
      <dgm:prSet/>
      <dgm:spPr/>
      <dgm:t>
        <a:bodyPr/>
        <a:lstStyle/>
        <a:p>
          <a:endParaRPr lang="en-US"/>
        </a:p>
      </dgm:t>
    </dgm:pt>
    <dgm:pt modelId="{EF6A0FCC-D603-40ED-A64D-C4AFA15C6D41}" type="sibTrans" cxnId="{6F19DB94-148D-4B65-8124-396FE9E70B97}">
      <dgm:prSet/>
      <dgm:spPr/>
      <dgm:t>
        <a:bodyPr/>
        <a:lstStyle/>
        <a:p>
          <a:endParaRPr lang="en-US"/>
        </a:p>
      </dgm:t>
    </dgm:pt>
    <dgm:pt modelId="{98B1DE1B-5AAA-45DC-93D9-166C46C04A96}">
      <dgm:prSet/>
      <dgm:spPr/>
      <dgm:t>
        <a:bodyPr/>
        <a:lstStyle/>
        <a:p>
          <a:r>
            <a:rPr lang="en-US" dirty="0"/>
            <a:t>Verify the EU work is complete;</a:t>
          </a:r>
        </a:p>
      </dgm:t>
    </dgm:pt>
    <dgm:pt modelId="{81C2A2DB-1220-4EFA-9B2B-7FE5F620C2DE}" type="parTrans" cxnId="{5B235E6A-7E41-42D0-A9D7-2E29A8C2C997}">
      <dgm:prSet/>
      <dgm:spPr/>
      <dgm:t>
        <a:bodyPr/>
        <a:lstStyle/>
        <a:p>
          <a:endParaRPr lang="en-US"/>
        </a:p>
      </dgm:t>
    </dgm:pt>
    <dgm:pt modelId="{65DE6802-D14B-4165-AC65-5F5A4DCA37C9}" type="sibTrans" cxnId="{5B235E6A-7E41-42D0-A9D7-2E29A8C2C997}">
      <dgm:prSet/>
      <dgm:spPr/>
      <dgm:t>
        <a:bodyPr/>
        <a:lstStyle/>
        <a:p>
          <a:endParaRPr lang="en-US"/>
        </a:p>
      </dgm:t>
    </dgm:pt>
    <dgm:pt modelId="{D997E0A0-0353-458D-AB1A-24495C5C26FF}">
      <dgm:prSet/>
      <dgm:spPr/>
      <dgm:t>
        <a:bodyPr/>
        <a:lstStyle/>
        <a:p>
          <a:r>
            <a:rPr lang="en-US" dirty="0"/>
            <a:t>Verify the EU work performed did not impact the KYTC project NEPA; and</a:t>
          </a:r>
        </a:p>
      </dgm:t>
    </dgm:pt>
    <dgm:pt modelId="{5CC932EA-A16C-4247-B8CD-0355F04258AC}" type="parTrans" cxnId="{09E2450F-233C-48D3-BE06-36D18CD26F59}">
      <dgm:prSet/>
      <dgm:spPr/>
      <dgm:t>
        <a:bodyPr/>
        <a:lstStyle/>
        <a:p>
          <a:endParaRPr lang="en-US"/>
        </a:p>
      </dgm:t>
    </dgm:pt>
    <dgm:pt modelId="{CE23D6F5-FC1C-4558-B8F9-1B017C276BB6}" type="sibTrans" cxnId="{09E2450F-233C-48D3-BE06-36D18CD26F59}">
      <dgm:prSet/>
      <dgm:spPr/>
      <dgm:t>
        <a:bodyPr/>
        <a:lstStyle/>
        <a:p>
          <a:endParaRPr lang="en-US"/>
        </a:p>
      </dgm:t>
    </dgm:pt>
    <dgm:pt modelId="{2B3992F1-1FEC-4574-A4B6-DFFBBCE897EB}">
      <dgm:prSet/>
      <dgm:spPr/>
      <dgm:t>
        <a:bodyPr/>
        <a:lstStyle/>
        <a:p>
          <a:r>
            <a:rPr lang="en-US" dirty="0"/>
            <a:t>Notify accounts and program management that the EU Phase may be reimbursed by FHWA.</a:t>
          </a:r>
        </a:p>
      </dgm:t>
    </dgm:pt>
    <dgm:pt modelId="{17DBA262-2B89-43AE-B00D-68C970195E22}" type="parTrans" cxnId="{97AF9403-2D41-4971-A11F-BD266E27541D}">
      <dgm:prSet/>
      <dgm:spPr/>
      <dgm:t>
        <a:bodyPr/>
        <a:lstStyle/>
        <a:p>
          <a:endParaRPr lang="en-US"/>
        </a:p>
      </dgm:t>
    </dgm:pt>
    <dgm:pt modelId="{612FDA1A-1307-418D-9FBB-7FDDD4B1D5B3}" type="sibTrans" cxnId="{97AF9403-2D41-4971-A11F-BD266E27541D}">
      <dgm:prSet/>
      <dgm:spPr/>
      <dgm:t>
        <a:bodyPr/>
        <a:lstStyle/>
        <a:p>
          <a:endParaRPr lang="en-US"/>
        </a:p>
      </dgm:t>
    </dgm:pt>
    <dgm:pt modelId="{D455C2B1-428C-45E5-A202-A43AD6DFB170}">
      <dgm:prSet/>
      <dgm:spPr/>
      <dgm:t>
        <a:bodyPr/>
        <a:lstStyle/>
        <a:p>
          <a:r>
            <a:rPr lang="en-US" dirty="0"/>
            <a:t>Before costs incurred are approved for Federal participation:</a:t>
          </a:r>
        </a:p>
      </dgm:t>
    </dgm:pt>
    <dgm:pt modelId="{AE15D744-4836-4035-A274-7FDF56674338}" type="parTrans" cxnId="{D97B602A-8787-41A2-80B1-B83D715FD2B4}">
      <dgm:prSet/>
      <dgm:spPr/>
      <dgm:t>
        <a:bodyPr/>
        <a:lstStyle/>
        <a:p>
          <a:endParaRPr lang="en-US"/>
        </a:p>
      </dgm:t>
    </dgm:pt>
    <dgm:pt modelId="{54BE0A06-E50A-47E8-9FBD-B5CF250F811D}" type="sibTrans" cxnId="{D97B602A-8787-41A2-80B1-B83D715FD2B4}">
      <dgm:prSet/>
      <dgm:spPr/>
      <dgm:t>
        <a:bodyPr/>
        <a:lstStyle/>
        <a:p>
          <a:endParaRPr lang="en-US"/>
        </a:p>
      </dgm:t>
    </dgm:pt>
    <dgm:pt modelId="{4F4FEF99-F25A-440F-AC4C-CD2FC91BEEEA}">
      <dgm:prSet/>
      <dgm:spPr/>
      <dgm:t>
        <a:bodyPr/>
        <a:lstStyle/>
        <a:p>
          <a:r>
            <a:rPr lang="en-US" dirty="0"/>
            <a:t>FHWA must receive the NEPA utility evaluation and necessary documentation;</a:t>
          </a:r>
        </a:p>
      </dgm:t>
    </dgm:pt>
    <dgm:pt modelId="{0C7B0728-85B3-48E8-885F-587E587F6C1D}" type="parTrans" cxnId="{DDF40014-EC5F-4C55-AE97-8E887A410174}">
      <dgm:prSet/>
      <dgm:spPr/>
      <dgm:t>
        <a:bodyPr/>
        <a:lstStyle/>
        <a:p>
          <a:endParaRPr lang="en-US"/>
        </a:p>
      </dgm:t>
    </dgm:pt>
    <dgm:pt modelId="{ECC26B91-2541-440F-A2F9-2EAB519CAC7F}" type="sibTrans" cxnId="{DDF40014-EC5F-4C55-AE97-8E887A410174}">
      <dgm:prSet/>
      <dgm:spPr/>
      <dgm:t>
        <a:bodyPr/>
        <a:lstStyle/>
        <a:p>
          <a:endParaRPr lang="en-US"/>
        </a:p>
      </dgm:t>
    </dgm:pt>
    <dgm:pt modelId="{E7DD30A4-949D-463A-B622-BEDE18E1705D}">
      <dgm:prSet/>
      <dgm:spPr/>
      <dgm:t>
        <a:bodyPr/>
        <a:lstStyle/>
        <a:p>
          <a:r>
            <a:rPr lang="en-US" dirty="0"/>
            <a:t>Transportation project must be authorized for construction; and</a:t>
          </a:r>
        </a:p>
      </dgm:t>
    </dgm:pt>
    <dgm:pt modelId="{4D7AFEA6-1AF6-4A55-BF6B-ADBC6846714C}" type="parTrans" cxnId="{C755C38E-5B59-436A-AE05-88F8C240D94E}">
      <dgm:prSet/>
      <dgm:spPr/>
      <dgm:t>
        <a:bodyPr/>
        <a:lstStyle/>
        <a:p>
          <a:endParaRPr lang="en-US"/>
        </a:p>
      </dgm:t>
    </dgm:pt>
    <dgm:pt modelId="{3C048550-E1D8-4EB3-96B3-77828FB9D8CA}" type="sibTrans" cxnId="{C755C38E-5B59-436A-AE05-88F8C240D94E}">
      <dgm:prSet/>
      <dgm:spPr/>
      <dgm:t>
        <a:bodyPr/>
        <a:lstStyle/>
        <a:p>
          <a:endParaRPr lang="en-US"/>
        </a:p>
      </dgm:t>
    </dgm:pt>
    <dgm:pt modelId="{CD2DBB31-8EAF-4E9B-BD4B-5719C73A490D}">
      <dgm:prSet/>
      <dgm:spPr/>
      <dgm:t>
        <a:bodyPr/>
        <a:lstStyle/>
        <a:p>
          <a:r>
            <a:rPr lang="en-US" dirty="0"/>
            <a:t>Detailed and itemized cost documentation must be provided. </a:t>
          </a:r>
        </a:p>
      </dgm:t>
    </dgm:pt>
    <dgm:pt modelId="{C972E76C-6663-407A-8C83-AFA654B71D1E}" type="parTrans" cxnId="{4CB96020-180B-4DE1-882C-DE0D15D25CF6}">
      <dgm:prSet/>
      <dgm:spPr/>
      <dgm:t>
        <a:bodyPr/>
        <a:lstStyle/>
        <a:p>
          <a:endParaRPr lang="en-US"/>
        </a:p>
      </dgm:t>
    </dgm:pt>
    <dgm:pt modelId="{9C72F99C-8E59-47C0-95A1-01F036DCAEF2}" type="sibTrans" cxnId="{4CB96020-180B-4DE1-882C-DE0D15D25CF6}">
      <dgm:prSet/>
      <dgm:spPr/>
      <dgm:t>
        <a:bodyPr/>
        <a:lstStyle/>
        <a:p>
          <a:endParaRPr lang="en-US"/>
        </a:p>
      </dgm:t>
    </dgm:pt>
    <dgm:pt modelId="{7C5209E3-3AB8-4EBC-9CB9-117017EA3B42}">
      <dgm:prSet/>
      <dgm:spPr/>
      <dgm:t>
        <a:bodyPr/>
        <a:lstStyle/>
        <a:p>
          <a:r>
            <a:rPr lang="en-US" dirty="0"/>
            <a:t>Additional EU funds requests:</a:t>
          </a:r>
        </a:p>
      </dgm:t>
    </dgm:pt>
    <dgm:pt modelId="{50DF49A6-8DFB-4385-BCAC-C21CB0D10D51}" type="parTrans" cxnId="{DD595B4B-B120-4036-A626-BE4DFB0CB12B}">
      <dgm:prSet/>
      <dgm:spPr/>
      <dgm:t>
        <a:bodyPr/>
        <a:lstStyle/>
        <a:p>
          <a:endParaRPr lang="en-US"/>
        </a:p>
      </dgm:t>
    </dgm:pt>
    <dgm:pt modelId="{751A1175-B35D-4BC3-B150-A06E737BCC5B}" type="sibTrans" cxnId="{DD595B4B-B120-4036-A626-BE4DFB0CB12B}">
      <dgm:prSet/>
      <dgm:spPr/>
      <dgm:t>
        <a:bodyPr/>
        <a:lstStyle/>
        <a:p>
          <a:endParaRPr lang="en-US"/>
        </a:p>
      </dgm:t>
    </dgm:pt>
    <dgm:pt modelId="{25BDE881-977F-4831-B26F-E9A20F3A70B9}">
      <dgm:prSet/>
      <dgm:spPr/>
      <dgm:t>
        <a:bodyPr/>
        <a:lstStyle/>
        <a:p>
          <a:r>
            <a:rPr lang="en-US" dirty="0"/>
            <a:t>DUS requesting shall notify that this request is related to an existing EU phase authorized.  These additional funds may be federal or may not. </a:t>
          </a:r>
        </a:p>
      </dgm:t>
    </dgm:pt>
    <dgm:pt modelId="{F2DD503E-A5FC-41CE-B64A-535C38BE263B}" type="parTrans" cxnId="{E05ED7FB-4935-411F-8806-8B2C6F907DE8}">
      <dgm:prSet/>
      <dgm:spPr/>
      <dgm:t>
        <a:bodyPr/>
        <a:lstStyle/>
        <a:p>
          <a:endParaRPr lang="en-US"/>
        </a:p>
      </dgm:t>
    </dgm:pt>
    <dgm:pt modelId="{B027F5E3-838A-499A-8B54-37913317032F}" type="sibTrans" cxnId="{E05ED7FB-4935-411F-8806-8B2C6F907DE8}">
      <dgm:prSet/>
      <dgm:spPr/>
      <dgm:t>
        <a:bodyPr/>
        <a:lstStyle/>
        <a:p>
          <a:endParaRPr lang="en-US"/>
        </a:p>
      </dgm:t>
    </dgm:pt>
    <dgm:pt modelId="{EC17BE16-E749-4616-92D2-1EC2659F3378}">
      <dgm:prSet/>
      <dgm:spPr/>
      <dgm:t>
        <a:bodyPr/>
        <a:lstStyle/>
        <a:p>
          <a:r>
            <a:rPr lang="en-US" dirty="0"/>
            <a:t>Additional requests must be based upon actual expenditures. </a:t>
          </a:r>
        </a:p>
      </dgm:t>
    </dgm:pt>
    <dgm:pt modelId="{78B26786-62AE-440C-833F-E6A07A514287}" type="parTrans" cxnId="{419EEC04-4E1D-41CB-B2D3-3518136F47D5}">
      <dgm:prSet/>
      <dgm:spPr/>
      <dgm:t>
        <a:bodyPr/>
        <a:lstStyle/>
        <a:p>
          <a:endParaRPr lang="en-US"/>
        </a:p>
      </dgm:t>
    </dgm:pt>
    <dgm:pt modelId="{CF7D9CA5-AE11-4910-99FD-FA35C51036AF}" type="sibTrans" cxnId="{419EEC04-4E1D-41CB-B2D3-3518136F47D5}">
      <dgm:prSet/>
      <dgm:spPr/>
      <dgm:t>
        <a:bodyPr/>
        <a:lstStyle/>
        <a:p>
          <a:endParaRPr lang="en-US"/>
        </a:p>
      </dgm:t>
    </dgm:pt>
    <dgm:pt modelId="{7D39F4A5-9DE6-4C30-9C2F-88F1CD9BFE4E}">
      <dgm:prSet/>
      <dgm:spPr/>
      <dgm:t>
        <a:bodyPr/>
        <a:lstStyle/>
        <a:p>
          <a:r>
            <a:rPr lang="en-US" dirty="0"/>
            <a:t>Team estimates the budget necessary to execute the scope. </a:t>
          </a:r>
        </a:p>
      </dgm:t>
    </dgm:pt>
    <dgm:pt modelId="{79D7D6F9-F0A5-4111-BC9C-770F6546C2F8}" type="parTrans" cxnId="{38284CB0-2DE1-4C74-BF18-08F1D40A7DC3}">
      <dgm:prSet/>
      <dgm:spPr/>
      <dgm:t>
        <a:bodyPr/>
        <a:lstStyle/>
        <a:p>
          <a:endParaRPr lang="en-US"/>
        </a:p>
      </dgm:t>
    </dgm:pt>
    <dgm:pt modelId="{618C2981-7128-4051-8CB9-9D80EADAC655}" type="sibTrans" cxnId="{38284CB0-2DE1-4C74-BF18-08F1D40A7DC3}">
      <dgm:prSet/>
      <dgm:spPr/>
      <dgm:t>
        <a:bodyPr/>
        <a:lstStyle/>
        <a:p>
          <a:endParaRPr lang="en-US"/>
        </a:p>
      </dgm:t>
    </dgm:pt>
    <dgm:pt modelId="{90DBE763-C2BD-4CFC-8EBD-587E7469DF69}">
      <dgm:prSet/>
      <dgm:spPr/>
      <dgm:t>
        <a:bodyPr/>
        <a:lstStyle/>
        <a:p>
          <a:r>
            <a:rPr lang="en-US" dirty="0"/>
            <a:t>Plan to secure state funds from program management to execute materials or construction </a:t>
          </a:r>
        </a:p>
      </dgm:t>
    </dgm:pt>
    <dgm:pt modelId="{5FCC2888-B925-405F-B7EF-ABCEEE2EC049}" type="parTrans" cxnId="{C2C4FF90-F4A8-44F9-A5E3-6266CDE88A75}">
      <dgm:prSet/>
      <dgm:spPr/>
      <dgm:t>
        <a:bodyPr/>
        <a:lstStyle/>
        <a:p>
          <a:endParaRPr lang="en-US"/>
        </a:p>
      </dgm:t>
    </dgm:pt>
    <dgm:pt modelId="{15E88D7F-190F-4ECC-A064-FA928C3EB170}" type="sibTrans" cxnId="{C2C4FF90-F4A8-44F9-A5E3-6266CDE88A75}">
      <dgm:prSet/>
      <dgm:spPr/>
      <dgm:t>
        <a:bodyPr/>
        <a:lstStyle/>
        <a:p>
          <a:endParaRPr lang="en-US"/>
        </a:p>
      </dgm:t>
    </dgm:pt>
    <dgm:pt modelId="{0BC05B96-0E7E-4638-8E99-F18A20761D78}">
      <dgm:prSet/>
      <dgm:spPr/>
      <dgm:t>
        <a:bodyPr/>
        <a:lstStyle/>
        <a:p>
          <a:r>
            <a:rPr lang="en-US" dirty="0"/>
            <a:t>Ensure ability to comply with terms and conditions</a:t>
          </a:r>
        </a:p>
      </dgm:t>
    </dgm:pt>
    <dgm:pt modelId="{20AA41AF-E376-4DD0-9212-96A5D2C9FA08}" type="parTrans" cxnId="{CC11467C-8EA6-4FE3-8DA3-7395B68562BF}">
      <dgm:prSet/>
      <dgm:spPr/>
      <dgm:t>
        <a:bodyPr/>
        <a:lstStyle/>
        <a:p>
          <a:endParaRPr lang="en-US"/>
        </a:p>
      </dgm:t>
    </dgm:pt>
    <dgm:pt modelId="{3C9ABA2A-3778-41C3-928F-BEA791F0DD7D}" type="sibTrans" cxnId="{CC11467C-8EA6-4FE3-8DA3-7395B68562BF}">
      <dgm:prSet/>
      <dgm:spPr/>
      <dgm:t>
        <a:bodyPr/>
        <a:lstStyle/>
        <a:p>
          <a:endParaRPr lang="en-US"/>
        </a:p>
      </dgm:t>
    </dgm:pt>
    <dgm:pt modelId="{A8CF39C6-749A-4A75-9B6C-0BA5EE513692}">
      <dgm:prSet/>
      <dgm:spPr/>
      <dgm:t>
        <a:bodyPr/>
        <a:lstStyle/>
        <a:p>
          <a:r>
            <a:rPr lang="en-US" dirty="0"/>
            <a:t>Ensure compliance with policies</a:t>
          </a:r>
        </a:p>
      </dgm:t>
    </dgm:pt>
    <dgm:pt modelId="{79153E00-9253-4362-8242-95C6D4381972}" type="parTrans" cxnId="{74797C1E-E4CA-4EDF-9473-EEA0156FC533}">
      <dgm:prSet/>
      <dgm:spPr/>
      <dgm:t>
        <a:bodyPr/>
        <a:lstStyle/>
        <a:p>
          <a:endParaRPr lang="en-US"/>
        </a:p>
      </dgm:t>
    </dgm:pt>
    <dgm:pt modelId="{FC1D0119-970A-4719-8572-E3A6C58F8D4B}" type="sibTrans" cxnId="{74797C1E-E4CA-4EDF-9473-EEA0156FC533}">
      <dgm:prSet/>
      <dgm:spPr/>
      <dgm:t>
        <a:bodyPr/>
        <a:lstStyle/>
        <a:p>
          <a:endParaRPr lang="en-US"/>
        </a:p>
      </dgm:t>
    </dgm:pt>
    <dgm:pt modelId="{14D6DBC5-6343-4A9C-9D08-83155DB8CBD2}">
      <dgm:prSet/>
      <dgm:spPr/>
      <dgm:t>
        <a:bodyPr/>
        <a:lstStyle/>
        <a:p>
          <a:r>
            <a:rPr lang="en-US" dirty="0"/>
            <a:t>If State EU Funds are needed, send to the Division of Program Management for acceptance and processing</a:t>
          </a:r>
        </a:p>
      </dgm:t>
    </dgm:pt>
    <dgm:pt modelId="{70002EFC-C3E7-4DC7-BA13-61293037F22F}" type="parTrans" cxnId="{7BBED2DD-71AA-442F-B930-802A21674C2D}">
      <dgm:prSet/>
      <dgm:spPr/>
      <dgm:t>
        <a:bodyPr/>
        <a:lstStyle/>
        <a:p>
          <a:endParaRPr lang="en-US"/>
        </a:p>
      </dgm:t>
    </dgm:pt>
    <dgm:pt modelId="{89CFF2AF-CCE7-44D5-B847-4D8005B4FBF1}" type="sibTrans" cxnId="{7BBED2DD-71AA-442F-B930-802A21674C2D}">
      <dgm:prSet/>
      <dgm:spPr/>
      <dgm:t>
        <a:bodyPr/>
        <a:lstStyle/>
        <a:p>
          <a:endParaRPr lang="en-US"/>
        </a:p>
      </dgm:t>
    </dgm:pt>
    <dgm:pt modelId="{FDDB3886-14EB-4755-9108-0E0AC713D5CE}">
      <dgm:prSet/>
      <dgm:spPr/>
      <dgm:t>
        <a:bodyPr/>
        <a:lstStyle/>
        <a:p>
          <a:r>
            <a:rPr lang="en-US" dirty="0"/>
            <a:t>Begin the </a:t>
          </a:r>
          <a:r>
            <a:rPr lang="en-US"/>
            <a:t>EU scope</a:t>
          </a:r>
          <a:endParaRPr lang="en-US" dirty="0"/>
        </a:p>
      </dgm:t>
    </dgm:pt>
    <dgm:pt modelId="{32DE0AC7-692C-4E38-A78C-48C2B93C6EAF}" type="parTrans" cxnId="{F3A0F10D-98C3-483D-8065-D676FA1C80CF}">
      <dgm:prSet/>
      <dgm:spPr/>
      <dgm:t>
        <a:bodyPr/>
        <a:lstStyle/>
        <a:p>
          <a:endParaRPr lang="en-US"/>
        </a:p>
      </dgm:t>
    </dgm:pt>
    <dgm:pt modelId="{06887AC4-F372-4E78-92B6-7381BA0CEC96}" type="sibTrans" cxnId="{F3A0F10D-98C3-483D-8065-D676FA1C80CF}">
      <dgm:prSet/>
      <dgm:spPr/>
      <dgm:t>
        <a:bodyPr/>
        <a:lstStyle/>
        <a:p>
          <a:endParaRPr lang="en-US"/>
        </a:p>
      </dgm:t>
    </dgm:pt>
    <dgm:pt modelId="{3E5C921D-8D3D-4737-8628-D5FF93D552F9}" type="pres">
      <dgm:prSet presAssocID="{7DE0B9E7-52FF-4E54-8404-7CEE77667731}" presName="Name0" presStyleCnt="0">
        <dgm:presLayoutVars>
          <dgm:dir/>
          <dgm:resizeHandles/>
        </dgm:presLayoutVars>
      </dgm:prSet>
      <dgm:spPr/>
    </dgm:pt>
    <dgm:pt modelId="{DC370824-8394-4AF8-B586-3EC97638C569}" type="pres">
      <dgm:prSet presAssocID="{852A42B4-4B1F-4917-8824-868CB7EB0727}" presName="compNode" presStyleCnt="0"/>
      <dgm:spPr/>
    </dgm:pt>
    <dgm:pt modelId="{A02DD0D8-ACD9-4BFB-80C4-796D4CB8F2AA}" type="pres">
      <dgm:prSet presAssocID="{852A42B4-4B1F-4917-8824-868CB7EB0727}" presName="dummyConnPt" presStyleCnt="0"/>
      <dgm:spPr/>
    </dgm:pt>
    <dgm:pt modelId="{16B50D14-71A4-4F10-93E5-FF643E592356}" type="pres">
      <dgm:prSet presAssocID="{852A42B4-4B1F-4917-8824-868CB7EB0727}" presName="node" presStyleLbl="node1" presStyleIdx="0" presStyleCnt="13">
        <dgm:presLayoutVars>
          <dgm:bulletEnabled val="1"/>
        </dgm:presLayoutVars>
      </dgm:prSet>
      <dgm:spPr/>
    </dgm:pt>
    <dgm:pt modelId="{97259CB7-D09E-4496-ADFD-92828A33DE95}" type="pres">
      <dgm:prSet presAssocID="{103471FF-9013-48D5-9CAB-80A1E86A67D9}" presName="sibTrans" presStyleLbl="bgSibTrans2D1" presStyleIdx="0" presStyleCnt="12"/>
      <dgm:spPr/>
    </dgm:pt>
    <dgm:pt modelId="{5DFD120A-E6CD-4FA0-9FF0-1B9DE9FDE3FB}" type="pres">
      <dgm:prSet presAssocID="{C80CA658-9A05-4505-8600-95C18AD5536D}" presName="compNode" presStyleCnt="0"/>
      <dgm:spPr/>
    </dgm:pt>
    <dgm:pt modelId="{39DB2D20-E28F-4E99-9BAA-8701E2F10E78}" type="pres">
      <dgm:prSet presAssocID="{C80CA658-9A05-4505-8600-95C18AD5536D}" presName="dummyConnPt" presStyleCnt="0"/>
      <dgm:spPr/>
    </dgm:pt>
    <dgm:pt modelId="{B2E487C5-A366-435D-BE00-FBEB68F559E4}" type="pres">
      <dgm:prSet presAssocID="{C80CA658-9A05-4505-8600-95C18AD5536D}" presName="node" presStyleLbl="node1" presStyleIdx="1" presStyleCnt="13">
        <dgm:presLayoutVars>
          <dgm:bulletEnabled val="1"/>
        </dgm:presLayoutVars>
      </dgm:prSet>
      <dgm:spPr/>
    </dgm:pt>
    <dgm:pt modelId="{8E54CE4F-5DF3-4B73-96A2-CDEC5D8B8D1E}" type="pres">
      <dgm:prSet presAssocID="{5D4FD86E-D5C9-4870-A400-0F127EEC193B}" presName="sibTrans" presStyleLbl="bgSibTrans2D1" presStyleIdx="1" presStyleCnt="12"/>
      <dgm:spPr/>
    </dgm:pt>
    <dgm:pt modelId="{8312058C-3F81-4E2F-93DF-C8906F125484}" type="pres">
      <dgm:prSet presAssocID="{E53932EA-0F49-405B-8BB2-3E19D5E2BEFA}" presName="compNode" presStyleCnt="0"/>
      <dgm:spPr/>
    </dgm:pt>
    <dgm:pt modelId="{F1C625E3-C5C2-43DC-A21A-B4162EA8B4D8}" type="pres">
      <dgm:prSet presAssocID="{E53932EA-0F49-405B-8BB2-3E19D5E2BEFA}" presName="dummyConnPt" presStyleCnt="0"/>
      <dgm:spPr/>
    </dgm:pt>
    <dgm:pt modelId="{C176403B-130F-463E-8621-CC46F0E53EB6}" type="pres">
      <dgm:prSet presAssocID="{E53932EA-0F49-405B-8BB2-3E19D5E2BEFA}" presName="node" presStyleLbl="node1" presStyleIdx="2" presStyleCnt="13">
        <dgm:presLayoutVars>
          <dgm:bulletEnabled val="1"/>
        </dgm:presLayoutVars>
      </dgm:prSet>
      <dgm:spPr/>
    </dgm:pt>
    <dgm:pt modelId="{EFEAD4E9-8959-444B-A243-47FA67BBD482}" type="pres">
      <dgm:prSet presAssocID="{F49F84C7-B678-4C4C-A0C2-CA6711DE5652}" presName="sibTrans" presStyleLbl="bgSibTrans2D1" presStyleIdx="2" presStyleCnt="12"/>
      <dgm:spPr/>
    </dgm:pt>
    <dgm:pt modelId="{9BF016B2-DD70-4150-8C07-1CFEBB3BB05F}" type="pres">
      <dgm:prSet presAssocID="{461FB72C-59DC-4B02-B85F-5F61383ECB57}" presName="compNode" presStyleCnt="0"/>
      <dgm:spPr/>
    </dgm:pt>
    <dgm:pt modelId="{5ABF1DA1-BC32-4DC8-B443-AF2A37E4E302}" type="pres">
      <dgm:prSet presAssocID="{461FB72C-59DC-4B02-B85F-5F61383ECB57}" presName="dummyConnPt" presStyleCnt="0"/>
      <dgm:spPr/>
    </dgm:pt>
    <dgm:pt modelId="{B474C612-E1DD-40D1-8CE5-A547DCC648E5}" type="pres">
      <dgm:prSet presAssocID="{461FB72C-59DC-4B02-B85F-5F61383ECB57}" presName="node" presStyleLbl="node1" presStyleIdx="3" presStyleCnt="13">
        <dgm:presLayoutVars>
          <dgm:bulletEnabled val="1"/>
        </dgm:presLayoutVars>
      </dgm:prSet>
      <dgm:spPr/>
    </dgm:pt>
    <dgm:pt modelId="{AE0B6992-AD4E-4AB2-969A-83995B364D59}" type="pres">
      <dgm:prSet presAssocID="{76D95C32-CC14-4CA4-A3DD-0B04DA84CE4F}" presName="sibTrans" presStyleLbl="bgSibTrans2D1" presStyleIdx="3" presStyleCnt="12"/>
      <dgm:spPr/>
    </dgm:pt>
    <dgm:pt modelId="{98A5744E-FFDE-4EAD-B670-8E4E0381F472}" type="pres">
      <dgm:prSet presAssocID="{7D39F4A5-9DE6-4C30-9C2F-88F1CD9BFE4E}" presName="compNode" presStyleCnt="0"/>
      <dgm:spPr/>
    </dgm:pt>
    <dgm:pt modelId="{0FC2ECBA-46EF-48CA-ABA8-20072FB919A4}" type="pres">
      <dgm:prSet presAssocID="{7D39F4A5-9DE6-4C30-9C2F-88F1CD9BFE4E}" presName="dummyConnPt" presStyleCnt="0"/>
      <dgm:spPr/>
    </dgm:pt>
    <dgm:pt modelId="{45CCA87D-4EA6-4E8D-8D66-BED63E425A55}" type="pres">
      <dgm:prSet presAssocID="{7D39F4A5-9DE6-4C30-9C2F-88F1CD9BFE4E}" presName="node" presStyleLbl="node1" presStyleIdx="4" presStyleCnt="13">
        <dgm:presLayoutVars>
          <dgm:bulletEnabled val="1"/>
        </dgm:presLayoutVars>
      </dgm:prSet>
      <dgm:spPr/>
    </dgm:pt>
    <dgm:pt modelId="{C19915C4-70A6-49F9-B3DF-E15B1AD61A98}" type="pres">
      <dgm:prSet presAssocID="{618C2981-7128-4051-8CB9-9D80EADAC655}" presName="sibTrans" presStyleLbl="bgSibTrans2D1" presStyleIdx="4" presStyleCnt="12"/>
      <dgm:spPr/>
    </dgm:pt>
    <dgm:pt modelId="{D8829626-822C-4E4C-8997-3BFB403EB55D}" type="pres">
      <dgm:prSet presAssocID="{C6ADAACF-DBD0-49B6-9FC5-031D4CBAEF56}" presName="compNode" presStyleCnt="0"/>
      <dgm:spPr/>
    </dgm:pt>
    <dgm:pt modelId="{46204B35-D760-4A5D-AE41-FDBA43743565}" type="pres">
      <dgm:prSet presAssocID="{C6ADAACF-DBD0-49B6-9FC5-031D4CBAEF56}" presName="dummyConnPt" presStyleCnt="0"/>
      <dgm:spPr/>
    </dgm:pt>
    <dgm:pt modelId="{1AF2DDA6-21E8-43A5-862E-415D5725533C}" type="pres">
      <dgm:prSet presAssocID="{C6ADAACF-DBD0-49B6-9FC5-031D4CBAEF56}" presName="node" presStyleLbl="node1" presStyleIdx="5" presStyleCnt="13">
        <dgm:presLayoutVars>
          <dgm:bulletEnabled val="1"/>
        </dgm:presLayoutVars>
      </dgm:prSet>
      <dgm:spPr/>
    </dgm:pt>
    <dgm:pt modelId="{735E87C6-0A09-496E-9833-21024E45036A}" type="pres">
      <dgm:prSet presAssocID="{87F6E2E0-C889-46C5-9DB1-76EF7ED0D63B}" presName="sibTrans" presStyleLbl="bgSibTrans2D1" presStyleIdx="5" presStyleCnt="12"/>
      <dgm:spPr/>
    </dgm:pt>
    <dgm:pt modelId="{DBD0F9EC-2478-4AB2-B10C-469066223A51}" type="pres">
      <dgm:prSet presAssocID="{DABC1D37-5EAD-4E70-991A-C7B245C70E78}" presName="compNode" presStyleCnt="0"/>
      <dgm:spPr/>
    </dgm:pt>
    <dgm:pt modelId="{F556666C-5AB0-46C1-A17A-15195F905762}" type="pres">
      <dgm:prSet presAssocID="{DABC1D37-5EAD-4E70-991A-C7B245C70E78}" presName="dummyConnPt" presStyleCnt="0"/>
      <dgm:spPr/>
    </dgm:pt>
    <dgm:pt modelId="{F0365D49-8ADB-41DA-BE52-07C0630835E4}" type="pres">
      <dgm:prSet presAssocID="{DABC1D37-5EAD-4E70-991A-C7B245C70E78}" presName="node" presStyleLbl="node1" presStyleIdx="6" presStyleCnt="13" custLinFactNeighborX="154" custLinFactNeighborY="1829">
        <dgm:presLayoutVars>
          <dgm:bulletEnabled val="1"/>
        </dgm:presLayoutVars>
      </dgm:prSet>
      <dgm:spPr/>
    </dgm:pt>
    <dgm:pt modelId="{6744F89F-81F2-4F33-B303-F390133D5EF7}" type="pres">
      <dgm:prSet presAssocID="{9CF50CE7-6C16-4B93-8D1B-54F5D64340D3}" presName="sibTrans" presStyleLbl="bgSibTrans2D1" presStyleIdx="6" presStyleCnt="12"/>
      <dgm:spPr/>
    </dgm:pt>
    <dgm:pt modelId="{11C298E1-1E20-4F26-8F54-1DD25F0FA68F}" type="pres">
      <dgm:prSet presAssocID="{10839D7A-9547-40A7-A9EB-1300007E9B3F}" presName="compNode" presStyleCnt="0"/>
      <dgm:spPr/>
    </dgm:pt>
    <dgm:pt modelId="{2B9586B6-6DD1-416F-A7DF-8384FFA0F174}" type="pres">
      <dgm:prSet presAssocID="{10839D7A-9547-40A7-A9EB-1300007E9B3F}" presName="dummyConnPt" presStyleCnt="0"/>
      <dgm:spPr/>
    </dgm:pt>
    <dgm:pt modelId="{49315509-E5CE-4F68-B0AA-41CE88652EA5}" type="pres">
      <dgm:prSet presAssocID="{10839D7A-9547-40A7-A9EB-1300007E9B3F}" presName="node" presStyleLbl="node1" presStyleIdx="7" presStyleCnt="13">
        <dgm:presLayoutVars>
          <dgm:bulletEnabled val="1"/>
        </dgm:presLayoutVars>
      </dgm:prSet>
      <dgm:spPr/>
    </dgm:pt>
    <dgm:pt modelId="{591E478F-CD54-4ABF-947E-3CA7600C2252}" type="pres">
      <dgm:prSet presAssocID="{675DE100-1CCB-46A6-B2EA-2D55B981FC1B}" presName="sibTrans" presStyleLbl="bgSibTrans2D1" presStyleIdx="7" presStyleCnt="12"/>
      <dgm:spPr/>
    </dgm:pt>
    <dgm:pt modelId="{1F560F24-C9E2-46BA-B331-F371CB691A35}" type="pres">
      <dgm:prSet presAssocID="{14D6DBC5-6343-4A9C-9D08-83155DB8CBD2}" presName="compNode" presStyleCnt="0"/>
      <dgm:spPr/>
    </dgm:pt>
    <dgm:pt modelId="{06A07BB6-8819-43AC-B068-F5370E0E54ED}" type="pres">
      <dgm:prSet presAssocID="{14D6DBC5-6343-4A9C-9D08-83155DB8CBD2}" presName="dummyConnPt" presStyleCnt="0"/>
      <dgm:spPr/>
    </dgm:pt>
    <dgm:pt modelId="{A46FA8AB-732B-4168-B3DC-03665D27EFE4}" type="pres">
      <dgm:prSet presAssocID="{14D6DBC5-6343-4A9C-9D08-83155DB8CBD2}" presName="node" presStyleLbl="node1" presStyleIdx="8" presStyleCnt="13">
        <dgm:presLayoutVars>
          <dgm:bulletEnabled val="1"/>
        </dgm:presLayoutVars>
      </dgm:prSet>
      <dgm:spPr/>
    </dgm:pt>
    <dgm:pt modelId="{825F932E-E6E3-46C4-B6A9-E7C37421E7A4}" type="pres">
      <dgm:prSet presAssocID="{89CFF2AF-CCE7-44D5-B847-4D8005B4FBF1}" presName="sibTrans" presStyleLbl="bgSibTrans2D1" presStyleIdx="8" presStyleCnt="12"/>
      <dgm:spPr/>
    </dgm:pt>
    <dgm:pt modelId="{AA36270D-94EC-4C20-A578-E6FB93398560}" type="pres">
      <dgm:prSet presAssocID="{FDDB3886-14EB-4755-9108-0E0AC713D5CE}" presName="compNode" presStyleCnt="0"/>
      <dgm:spPr/>
    </dgm:pt>
    <dgm:pt modelId="{D5C60F31-5420-4B1D-B437-233523E80811}" type="pres">
      <dgm:prSet presAssocID="{FDDB3886-14EB-4755-9108-0E0AC713D5CE}" presName="dummyConnPt" presStyleCnt="0"/>
      <dgm:spPr/>
    </dgm:pt>
    <dgm:pt modelId="{B64130C4-D80C-4F42-9A82-E2D812E4AC50}" type="pres">
      <dgm:prSet presAssocID="{FDDB3886-14EB-4755-9108-0E0AC713D5CE}" presName="node" presStyleLbl="node1" presStyleIdx="9" presStyleCnt="13">
        <dgm:presLayoutVars>
          <dgm:bulletEnabled val="1"/>
        </dgm:presLayoutVars>
      </dgm:prSet>
      <dgm:spPr/>
    </dgm:pt>
    <dgm:pt modelId="{1D8751D1-F200-4C33-A875-1635BD9CD82D}" type="pres">
      <dgm:prSet presAssocID="{06887AC4-F372-4E78-92B6-7381BA0CEC96}" presName="sibTrans" presStyleLbl="bgSibTrans2D1" presStyleIdx="9" presStyleCnt="12"/>
      <dgm:spPr/>
    </dgm:pt>
    <dgm:pt modelId="{AE43F6A4-C1D2-416D-A478-03CE3B72CFCF}" type="pres">
      <dgm:prSet presAssocID="{4FF497E2-6A3E-4900-A7F6-D3DD75280265}" presName="compNode" presStyleCnt="0"/>
      <dgm:spPr/>
    </dgm:pt>
    <dgm:pt modelId="{8E67D553-B516-4308-87FD-7560EE54CA12}" type="pres">
      <dgm:prSet presAssocID="{4FF497E2-6A3E-4900-A7F6-D3DD75280265}" presName="dummyConnPt" presStyleCnt="0"/>
      <dgm:spPr/>
    </dgm:pt>
    <dgm:pt modelId="{BF567202-CB29-4267-AC81-DC7D5F069378}" type="pres">
      <dgm:prSet presAssocID="{4FF497E2-6A3E-4900-A7F6-D3DD75280265}" presName="node" presStyleLbl="node1" presStyleIdx="10" presStyleCnt="13">
        <dgm:presLayoutVars>
          <dgm:bulletEnabled val="1"/>
        </dgm:presLayoutVars>
      </dgm:prSet>
      <dgm:spPr/>
    </dgm:pt>
    <dgm:pt modelId="{2ED848A8-557F-435D-8E1A-2DEE1439C012}" type="pres">
      <dgm:prSet presAssocID="{EF6A0FCC-D603-40ED-A64D-C4AFA15C6D41}" presName="sibTrans" presStyleLbl="bgSibTrans2D1" presStyleIdx="10" presStyleCnt="12"/>
      <dgm:spPr/>
    </dgm:pt>
    <dgm:pt modelId="{6B260589-F19C-463B-B65F-569DB35AAC3B}" type="pres">
      <dgm:prSet presAssocID="{D455C2B1-428C-45E5-A202-A43AD6DFB170}" presName="compNode" presStyleCnt="0"/>
      <dgm:spPr/>
    </dgm:pt>
    <dgm:pt modelId="{E11429F5-3D40-42B2-8958-076197077979}" type="pres">
      <dgm:prSet presAssocID="{D455C2B1-428C-45E5-A202-A43AD6DFB170}" presName="dummyConnPt" presStyleCnt="0"/>
      <dgm:spPr/>
    </dgm:pt>
    <dgm:pt modelId="{F5A9A77F-6A4D-4AE4-8F83-81DD8B6A20D4}" type="pres">
      <dgm:prSet presAssocID="{D455C2B1-428C-45E5-A202-A43AD6DFB170}" presName="node" presStyleLbl="node1" presStyleIdx="11" presStyleCnt="13">
        <dgm:presLayoutVars>
          <dgm:bulletEnabled val="1"/>
        </dgm:presLayoutVars>
      </dgm:prSet>
      <dgm:spPr/>
    </dgm:pt>
    <dgm:pt modelId="{146B5D8E-9E45-46C4-B27E-0F69F91A9C27}" type="pres">
      <dgm:prSet presAssocID="{54BE0A06-E50A-47E8-9FBD-B5CF250F811D}" presName="sibTrans" presStyleLbl="bgSibTrans2D1" presStyleIdx="11" presStyleCnt="12"/>
      <dgm:spPr/>
    </dgm:pt>
    <dgm:pt modelId="{62D72577-9BC6-4282-8F20-877C98ADD602}" type="pres">
      <dgm:prSet presAssocID="{7C5209E3-3AB8-4EBC-9CB9-117017EA3B42}" presName="compNode" presStyleCnt="0"/>
      <dgm:spPr/>
    </dgm:pt>
    <dgm:pt modelId="{9C1BF9FA-BAC9-425E-BEE4-BCFC516DE0D0}" type="pres">
      <dgm:prSet presAssocID="{7C5209E3-3AB8-4EBC-9CB9-117017EA3B42}" presName="dummyConnPt" presStyleCnt="0"/>
      <dgm:spPr/>
    </dgm:pt>
    <dgm:pt modelId="{0189ABB6-E1C1-4B1B-9278-2CDBBED675AE}" type="pres">
      <dgm:prSet presAssocID="{7C5209E3-3AB8-4EBC-9CB9-117017EA3B42}" presName="node" presStyleLbl="node1" presStyleIdx="12" presStyleCnt="13">
        <dgm:presLayoutVars>
          <dgm:bulletEnabled val="1"/>
        </dgm:presLayoutVars>
      </dgm:prSet>
      <dgm:spPr/>
    </dgm:pt>
  </dgm:ptLst>
  <dgm:cxnLst>
    <dgm:cxn modelId="{02406302-D510-4EDE-A457-B21A2BC2A010}" type="presOf" srcId="{103471FF-9013-48D5-9CAB-80A1E86A67D9}" destId="{97259CB7-D09E-4496-ADFD-92828A33DE95}" srcOrd="0" destOrd="0" presId="urn:microsoft.com/office/officeart/2005/8/layout/bProcess4"/>
    <dgm:cxn modelId="{97AF9403-2D41-4971-A11F-BD266E27541D}" srcId="{4FF497E2-6A3E-4900-A7F6-D3DD75280265}" destId="{2B3992F1-1FEC-4574-A4B6-DFFBBCE897EB}" srcOrd="2" destOrd="0" parTransId="{17DBA262-2B89-43AE-B00D-68C970195E22}" sibTransId="{612FDA1A-1307-418D-9FBB-7FDDD4B1D5B3}"/>
    <dgm:cxn modelId="{419EEC04-4E1D-41CB-B2D3-3518136F47D5}" srcId="{7C5209E3-3AB8-4EBC-9CB9-117017EA3B42}" destId="{EC17BE16-E749-4616-92D2-1EC2659F3378}" srcOrd="1" destOrd="0" parTransId="{78B26786-62AE-440C-833F-E6A07A514287}" sibTransId="{CF7D9CA5-AE11-4910-99FD-FA35C51036AF}"/>
    <dgm:cxn modelId="{3E131509-D2B8-4CAA-8154-09070DBE5DC5}" type="presOf" srcId="{DABC1D37-5EAD-4E70-991A-C7B245C70E78}" destId="{F0365D49-8ADB-41DA-BE52-07C0630835E4}" srcOrd="0" destOrd="0" presId="urn:microsoft.com/office/officeart/2005/8/layout/bProcess4"/>
    <dgm:cxn modelId="{FB3BA20B-F9CA-4315-9605-3792CA6B0949}" type="presOf" srcId="{FDDB3886-14EB-4755-9108-0E0AC713D5CE}" destId="{B64130C4-D80C-4F42-9A82-E2D812E4AC50}" srcOrd="0" destOrd="0" presId="urn:microsoft.com/office/officeart/2005/8/layout/bProcess4"/>
    <dgm:cxn modelId="{F3A0F10D-98C3-483D-8065-D676FA1C80CF}" srcId="{7DE0B9E7-52FF-4E54-8404-7CEE77667731}" destId="{FDDB3886-14EB-4755-9108-0E0AC713D5CE}" srcOrd="9" destOrd="0" parTransId="{32DE0AC7-692C-4E38-A78C-48C2B93C6EAF}" sibTransId="{06887AC4-F372-4E78-92B6-7381BA0CEC96}"/>
    <dgm:cxn modelId="{3703350F-4BAF-46D2-9CFD-8A311817B39A}" srcId="{7DE0B9E7-52FF-4E54-8404-7CEE77667731}" destId="{C80CA658-9A05-4505-8600-95C18AD5536D}" srcOrd="1" destOrd="0" parTransId="{6252CC58-EE95-4F85-AD76-10582A8A8A3C}" sibTransId="{5D4FD86E-D5C9-4870-A400-0F127EEC193B}"/>
    <dgm:cxn modelId="{09E2450F-233C-48D3-BE06-36D18CD26F59}" srcId="{4FF497E2-6A3E-4900-A7F6-D3DD75280265}" destId="{D997E0A0-0353-458D-AB1A-24495C5C26FF}" srcOrd="1" destOrd="0" parTransId="{5CC932EA-A16C-4247-B8CD-0355F04258AC}" sibTransId="{CE23D6F5-FC1C-4558-B8F9-1B017C276BB6}"/>
    <dgm:cxn modelId="{DDF40014-EC5F-4C55-AE97-8E887A410174}" srcId="{D455C2B1-428C-45E5-A202-A43AD6DFB170}" destId="{4F4FEF99-F25A-440F-AC4C-CD2FC91BEEEA}" srcOrd="0" destOrd="0" parTransId="{0C7B0728-85B3-48E8-885F-587E587F6C1D}" sibTransId="{ECC26B91-2541-440F-A2F9-2EAB519CAC7F}"/>
    <dgm:cxn modelId="{1EA43B17-F4C9-4813-8041-CBDC3FB9CCBF}" srcId="{7DE0B9E7-52FF-4E54-8404-7CEE77667731}" destId="{10839D7A-9547-40A7-A9EB-1300007E9B3F}" srcOrd="7" destOrd="0" parTransId="{4A578C36-246B-48A9-8845-449AE0E94196}" sibTransId="{675DE100-1CCB-46A6-B2EA-2D55B981FC1B}"/>
    <dgm:cxn modelId="{91141D18-2DA1-41AB-8A28-25C5EE816F1F}" type="presOf" srcId="{5D4FD86E-D5C9-4870-A400-0F127EEC193B}" destId="{8E54CE4F-5DF3-4B73-96A2-CDEC5D8B8D1E}" srcOrd="0" destOrd="0" presId="urn:microsoft.com/office/officeart/2005/8/layout/bProcess4"/>
    <dgm:cxn modelId="{EF85361B-338B-4E35-9440-E14F76F40A1B}" srcId="{7D39F4A5-9DE6-4C30-9C2F-88F1CD9BFE4E}" destId="{C7F0BB49-9E2D-46AF-9CD6-1EA9DDE2F49C}" srcOrd="0" destOrd="0" parTransId="{815B53D6-1B84-4879-915A-7A64CE35639F}" sibTransId="{9C11C091-785A-4FBC-95FB-B34B90E51920}"/>
    <dgm:cxn modelId="{74797C1E-E4CA-4EDF-9473-EEA0156FC533}" srcId="{C6ADAACF-DBD0-49B6-9FC5-031D4CBAEF56}" destId="{A8CF39C6-749A-4A75-9B6C-0BA5EE513692}" srcOrd="1" destOrd="0" parTransId="{79153E00-9253-4362-8242-95C6D4381972}" sibTransId="{FC1D0119-970A-4719-8572-E3A6C58F8D4B}"/>
    <dgm:cxn modelId="{4CB96020-180B-4DE1-882C-DE0D15D25CF6}" srcId="{D455C2B1-428C-45E5-A202-A43AD6DFB170}" destId="{CD2DBB31-8EAF-4E9B-BD4B-5719C73A490D}" srcOrd="2" destOrd="0" parTransId="{C972E76C-6663-407A-8C83-AFA654B71D1E}" sibTransId="{9C72F99C-8E59-47C0-95A1-01F036DCAEF2}"/>
    <dgm:cxn modelId="{A526C122-8789-474C-B2EA-D63B83E10549}" srcId="{7DE0B9E7-52FF-4E54-8404-7CEE77667731}" destId="{C6ADAACF-DBD0-49B6-9FC5-031D4CBAEF56}" srcOrd="5" destOrd="0" parTransId="{D4D3FC48-22D7-4C05-9FA5-17DEFC6E60AE}" sibTransId="{87F6E2E0-C889-46C5-9DB1-76EF7ED0D63B}"/>
    <dgm:cxn modelId="{D97B602A-8787-41A2-80B1-B83D715FD2B4}" srcId="{7DE0B9E7-52FF-4E54-8404-7CEE77667731}" destId="{D455C2B1-428C-45E5-A202-A43AD6DFB170}" srcOrd="11" destOrd="0" parTransId="{AE15D744-4836-4035-A274-7FDF56674338}" sibTransId="{54BE0A06-E50A-47E8-9FBD-B5CF250F811D}"/>
    <dgm:cxn modelId="{01AE7E2E-DF17-4CB5-A899-A2C9F93AB260}" srcId="{852A42B4-4B1F-4917-8824-868CB7EB0727}" destId="{485C9992-FC8D-4DC7-B89C-05B5E54ECAA0}" srcOrd="2" destOrd="0" parTransId="{0B1FD8A3-0931-4A4D-A7C6-250DA53EB250}" sibTransId="{1C993072-C0CA-41D7-8A8A-124D76DD5404}"/>
    <dgm:cxn modelId="{BDA05F2F-74BC-4A2C-8B93-8373775F9C01}" srcId="{852A42B4-4B1F-4917-8824-868CB7EB0727}" destId="{C7DE2B22-D869-4B49-A610-DB3AA0394198}" srcOrd="1" destOrd="0" parTransId="{DC102544-2555-4781-948B-D66B6B44F9CF}" sibTransId="{D66242F9-9CE2-48A4-B095-8BD8BDF4F52B}"/>
    <dgm:cxn modelId="{40254732-B82C-43B6-A640-5E882691267E}" srcId="{852A42B4-4B1F-4917-8824-868CB7EB0727}" destId="{0B66777A-2ED1-4679-A729-D4A98B3EAD84}" srcOrd="0" destOrd="0" parTransId="{B76C1671-82A4-413F-8BA7-60838E59DC9A}" sibTransId="{73A80238-1313-45C8-8231-27B9C482181C}"/>
    <dgm:cxn modelId="{A210E13F-6405-44F7-BB64-62E56D367EF9}" type="presOf" srcId="{EC17BE16-E749-4616-92D2-1EC2659F3378}" destId="{0189ABB6-E1C1-4B1B-9278-2CDBBED675AE}" srcOrd="0" destOrd="2" presId="urn:microsoft.com/office/officeart/2005/8/layout/bProcess4"/>
    <dgm:cxn modelId="{195D4140-D327-4B36-BD2F-18BE028581F5}" type="presOf" srcId="{A8CF39C6-749A-4A75-9B6C-0BA5EE513692}" destId="{1AF2DDA6-21E8-43A5-862E-415D5725533C}" srcOrd="0" destOrd="2" presId="urn:microsoft.com/office/officeart/2005/8/layout/bProcess4"/>
    <dgm:cxn modelId="{36CB0C5B-B97E-4B08-92A7-EA8C4C7B80BD}" type="presOf" srcId="{C7F0BB49-9E2D-46AF-9CD6-1EA9DDE2F49C}" destId="{45CCA87D-4EA6-4E8D-8D66-BED63E425A55}" srcOrd="0" destOrd="1" presId="urn:microsoft.com/office/officeart/2005/8/layout/bProcess4"/>
    <dgm:cxn modelId="{CDE0AD5E-EB57-4D11-AD76-C27EEC09E744}" type="presOf" srcId="{675DE100-1CCB-46A6-B2EA-2D55B981FC1B}" destId="{591E478F-CD54-4ABF-947E-3CA7600C2252}" srcOrd="0" destOrd="0" presId="urn:microsoft.com/office/officeart/2005/8/layout/bProcess4"/>
    <dgm:cxn modelId="{668CB55F-7264-4CA3-A663-0886422BCDCE}" type="presOf" srcId="{C80CA658-9A05-4505-8600-95C18AD5536D}" destId="{B2E487C5-A366-435D-BE00-FBEB68F559E4}" srcOrd="0" destOrd="0" presId="urn:microsoft.com/office/officeart/2005/8/layout/bProcess4"/>
    <dgm:cxn modelId="{27DFB846-8ABE-41C9-B38A-5E610E9BDF69}" type="presOf" srcId="{9CF50CE7-6C16-4B93-8D1B-54F5D64340D3}" destId="{6744F89F-81F2-4F33-B303-F390133D5EF7}" srcOrd="0" destOrd="0" presId="urn:microsoft.com/office/officeart/2005/8/layout/bProcess4"/>
    <dgm:cxn modelId="{6BCBA847-6CC7-46CA-AA2A-BD29E912F180}" type="presOf" srcId="{0B66777A-2ED1-4679-A729-D4A98B3EAD84}" destId="{16B50D14-71A4-4F10-93E5-FF643E592356}" srcOrd="0" destOrd="1" presId="urn:microsoft.com/office/officeart/2005/8/layout/bProcess4"/>
    <dgm:cxn modelId="{5B235E6A-7E41-42D0-A9D7-2E29A8C2C997}" srcId="{4FF497E2-6A3E-4900-A7F6-D3DD75280265}" destId="{98B1DE1B-5AAA-45DC-93D9-166C46C04A96}" srcOrd="0" destOrd="0" parTransId="{81C2A2DB-1220-4EFA-9B2B-7FE5F620C2DE}" sibTransId="{65DE6802-D14B-4165-AC65-5F5A4DCA37C9}"/>
    <dgm:cxn modelId="{6AF0C16A-B25A-4A7F-9FD3-A6315C556118}" type="presOf" srcId="{4FF497E2-6A3E-4900-A7F6-D3DD75280265}" destId="{BF567202-CB29-4267-AC81-DC7D5F069378}" srcOrd="0" destOrd="0" presId="urn:microsoft.com/office/officeart/2005/8/layout/bProcess4"/>
    <dgm:cxn modelId="{DD595B4B-B120-4036-A626-BE4DFB0CB12B}" srcId="{7DE0B9E7-52FF-4E54-8404-7CEE77667731}" destId="{7C5209E3-3AB8-4EBC-9CB9-117017EA3B42}" srcOrd="12" destOrd="0" parTransId="{50DF49A6-8DFB-4385-BCAC-C21CB0D10D51}" sibTransId="{751A1175-B35D-4BC3-B150-A06E737BCC5B}"/>
    <dgm:cxn modelId="{3AF4914D-4D7E-4A2A-BC4B-D13F8BC0671D}" type="presOf" srcId="{618C2981-7128-4051-8CB9-9D80EADAC655}" destId="{C19915C4-70A6-49F9-B3DF-E15B1AD61A98}" srcOrd="0" destOrd="0" presId="urn:microsoft.com/office/officeart/2005/8/layout/bProcess4"/>
    <dgm:cxn modelId="{FA54D44F-462C-4932-B502-447CB6AD7DC9}" type="presOf" srcId="{CD2DBB31-8EAF-4E9B-BD4B-5719C73A490D}" destId="{F5A9A77F-6A4D-4AE4-8F83-81DD8B6A20D4}" srcOrd="0" destOrd="3" presId="urn:microsoft.com/office/officeart/2005/8/layout/bProcess4"/>
    <dgm:cxn modelId="{B72C7E72-02F1-4A1A-B515-5CEC6ED2F4F5}" type="presOf" srcId="{4F4FEF99-F25A-440F-AC4C-CD2FC91BEEEA}" destId="{F5A9A77F-6A4D-4AE4-8F83-81DD8B6A20D4}" srcOrd="0" destOrd="1" presId="urn:microsoft.com/office/officeart/2005/8/layout/bProcess4"/>
    <dgm:cxn modelId="{A9EA2173-C4AD-4E0E-BF00-FD2618BE207C}" type="presOf" srcId="{C7DE2B22-D869-4B49-A610-DB3AA0394198}" destId="{16B50D14-71A4-4F10-93E5-FF643E592356}" srcOrd="0" destOrd="2" presId="urn:microsoft.com/office/officeart/2005/8/layout/bProcess4"/>
    <dgm:cxn modelId="{AD8A4874-9FA2-4A10-B0C1-2562EEA31B6B}" srcId="{7DE0B9E7-52FF-4E54-8404-7CEE77667731}" destId="{852A42B4-4B1F-4917-8824-868CB7EB0727}" srcOrd="0" destOrd="0" parTransId="{65FA1BBA-E861-443B-B480-667551028BFC}" sibTransId="{103471FF-9013-48D5-9CAB-80A1E86A67D9}"/>
    <dgm:cxn modelId="{25AF7054-C228-4091-A4A3-5F8100029CF8}" type="presOf" srcId="{87F6E2E0-C889-46C5-9DB1-76EF7ED0D63B}" destId="{735E87C6-0A09-496E-9833-21024E45036A}" srcOrd="0" destOrd="0" presId="urn:microsoft.com/office/officeart/2005/8/layout/bProcess4"/>
    <dgm:cxn modelId="{D77A8D56-CABB-4E5E-9F79-1D58BCD5DFC5}" type="presOf" srcId="{89CFF2AF-CCE7-44D5-B847-4D8005B4FBF1}" destId="{825F932E-E6E3-46C4-B6A9-E7C37421E7A4}" srcOrd="0" destOrd="0" presId="urn:microsoft.com/office/officeart/2005/8/layout/bProcess4"/>
    <dgm:cxn modelId="{76E13C78-D45A-4252-8FDE-7F3499AAB981}" type="presOf" srcId="{D455C2B1-428C-45E5-A202-A43AD6DFB170}" destId="{F5A9A77F-6A4D-4AE4-8F83-81DD8B6A20D4}" srcOrd="0" destOrd="0" presId="urn:microsoft.com/office/officeart/2005/8/layout/bProcess4"/>
    <dgm:cxn modelId="{C8ECEA58-0B4B-4753-80E0-2DB3CE23EFA5}" type="presOf" srcId="{852A42B4-4B1F-4917-8824-868CB7EB0727}" destId="{16B50D14-71A4-4F10-93E5-FF643E592356}" srcOrd="0" destOrd="0" presId="urn:microsoft.com/office/officeart/2005/8/layout/bProcess4"/>
    <dgm:cxn modelId="{C640F778-E525-439C-96F6-539CEFA2F036}" type="presOf" srcId="{76D95C32-CC14-4CA4-A3DD-0B04DA84CE4F}" destId="{AE0B6992-AD4E-4AB2-969A-83995B364D59}" srcOrd="0" destOrd="0" presId="urn:microsoft.com/office/officeart/2005/8/layout/bProcess4"/>
    <dgm:cxn modelId="{876E9A59-58B1-4CCC-A29F-587CCFA29B20}" type="presOf" srcId="{90DBE763-C2BD-4CFC-8EBD-587E7469DF69}" destId="{45CCA87D-4EA6-4E8D-8D66-BED63E425A55}" srcOrd="0" destOrd="2" presId="urn:microsoft.com/office/officeart/2005/8/layout/bProcess4"/>
    <dgm:cxn modelId="{CC11467C-8EA6-4FE3-8DA3-7395B68562BF}" srcId="{C6ADAACF-DBD0-49B6-9FC5-031D4CBAEF56}" destId="{0BC05B96-0E7E-4638-8E99-F18A20761D78}" srcOrd="0" destOrd="0" parTransId="{20AA41AF-E376-4DD0-9212-96A5D2C9FA08}" sibTransId="{3C9ABA2A-3778-41C3-928F-BEA791F0DD7D}"/>
    <dgm:cxn modelId="{19F4677C-0905-4E79-8228-176BFA578CCA}" type="presOf" srcId="{0BC05B96-0E7E-4638-8E99-F18A20761D78}" destId="{1AF2DDA6-21E8-43A5-862E-415D5725533C}" srcOrd="0" destOrd="1" presId="urn:microsoft.com/office/officeart/2005/8/layout/bProcess4"/>
    <dgm:cxn modelId="{95ADBF83-A542-494F-BC40-F694C3883863}" type="presOf" srcId="{25BDE881-977F-4831-B26F-E9A20F3A70B9}" destId="{0189ABB6-E1C1-4B1B-9278-2CDBBED675AE}" srcOrd="0" destOrd="1" presId="urn:microsoft.com/office/officeart/2005/8/layout/bProcess4"/>
    <dgm:cxn modelId="{25755585-D306-400F-A773-113CA3522789}" srcId="{852A42B4-4B1F-4917-8824-868CB7EB0727}" destId="{6B1D2A57-7D4E-4654-923A-6A3F05E646E8}" srcOrd="3" destOrd="0" parTransId="{4BC0F4A0-50C2-4D3B-BDB3-BE2D6628C6F0}" sibTransId="{5BAB9003-9396-4A94-84A9-63B11CC5E6BC}"/>
    <dgm:cxn modelId="{43D77E85-73B1-47CD-A8C7-33227B9BD5E3}" type="presOf" srcId="{7D39F4A5-9DE6-4C30-9C2F-88F1CD9BFE4E}" destId="{45CCA87D-4EA6-4E8D-8D66-BED63E425A55}" srcOrd="0" destOrd="0" presId="urn:microsoft.com/office/officeart/2005/8/layout/bProcess4"/>
    <dgm:cxn modelId="{555C6187-A2FA-47CF-A4FC-7C56CC86AE35}" type="presOf" srcId="{E53932EA-0F49-405B-8BB2-3E19D5E2BEFA}" destId="{C176403B-130F-463E-8621-CC46F0E53EB6}" srcOrd="0" destOrd="0" presId="urn:microsoft.com/office/officeart/2005/8/layout/bProcess4"/>
    <dgm:cxn modelId="{C755C38E-5B59-436A-AE05-88F8C240D94E}" srcId="{D455C2B1-428C-45E5-A202-A43AD6DFB170}" destId="{E7DD30A4-949D-463A-B622-BEDE18E1705D}" srcOrd="1" destOrd="0" parTransId="{4D7AFEA6-1AF6-4A55-BF6B-ADBC6846714C}" sibTransId="{3C048550-E1D8-4EB3-96B3-77828FB9D8CA}"/>
    <dgm:cxn modelId="{C2C4FF90-F4A8-44F9-A5E3-6266CDE88A75}" srcId="{7D39F4A5-9DE6-4C30-9C2F-88F1CD9BFE4E}" destId="{90DBE763-C2BD-4CFC-8EBD-587E7469DF69}" srcOrd="1" destOrd="0" parTransId="{5FCC2888-B925-405F-B7EF-ABCEEE2EC049}" sibTransId="{15E88D7F-190F-4ECC-A064-FA928C3EB170}"/>
    <dgm:cxn modelId="{AEC67D91-884F-422C-95B6-4C4FDA45AEED}" type="presOf" srcId="{54BE0A06-E50A-47E8-9FBD-B5CF250F811D}" destId="{146B5D8E-9E45-46C4-B27E-0F69F91A9C27}" srcOrd="0" destOrd="0" presId="urn:microsoft.com/office/officeart/2005/8/layout/bProcess4"/>
    <dgm:cxn modelId="{661E0592-2565-4C20-8A13-3C55B1092E7B}" type="presOf" srcId="{06887AC4-F372-4E78-92B6-7381BA0CEC96}" destId="{1D8751D1-F200-4C33-A875-1635BD9CD82D}" srcOrd="0" destOrd="0" presId="urn:microsoft.com/office/officeart/2005/8/layout/bProcess4"/>
    <dgm:cxn modelId="{ACCB2C94-71C4-44A2-AF1D-2A0B91E773AF}" type="presOf" srcId="{485C9992-FC8D-4DC7-B89C-05B5E54ECAA0}" destId="{16B50D14-71A4-4F10-93E5-FF643E592356}" srcOrd="0" destOrd="3" presId="urn:microsoft.com/office/officeart/2005/8/layout/bProcess4"/>
    <dgm:cxn modelId="{6F19DB94-148D-4B65-8124-396FE9E70B97}" srcId="{7DE0B9E7-52FF-4E54-8404-7CEE77667731}" destId="{4FF497E2-6A3E-4900-A7F6-D3DD75280265}" srcOrd="10" destOrd="0" parTransId="{B56E6007-D5B5-4731-9DB4-0670ABD09A49}" sibTransId="{EF6A0FCC-D603-40ED-A64D-C4AFA15C6D41}"/>
    <dgm:cxn modelId="{9EC453A1-D36E-4DD7-9B0B-75C71AA25F99}" type="presOf" srcId="{EF6A0FCC-D603-40ED-A64D-C4AFA15C6D41}" destId="{2ED848A8-557F-435D-8E1A-2DEE1439C012}" srcOrd="0" destOrd="0" presId="urn:microsoft.com/office/officeart/2005/8/layout/bProcess4"/>
    <dgm:cxn modelId="{38284CB0-2DE1-4C74-BF18-08F1D40A7DC3}" srcId="{7DE0B9E7-52FF-4E54-8404-7CEE77667731}" destId="{7D39F4A5-9DE6-4C30-9C2F-88F1CD9BFE4E}" srcOrd="4" destOrd="0" parTransId="{79D7D6F9-F0A5-4111-BC9C-770F6546C2F8}" sibTransId="{618C2981-7128-4051-8CB9-9D80EADAC655}"/>
    <dgm:cxn modelId="{E28F5EB1-06CF-4BC4-AB43-FF62A7F35D1C}" type="presOf" srcId="{10839D7A-9547-40A7-A9EB-1300007E9B3F}" destId="{49315509-E5CE-4F68-B0AA-41CE88652EA5}" srcOrd="0" destOrd="0" presId="urn:microsoft.com/office/officeart/2005/8/layout/bProcess4"/>
    <dgm:cxn modelId="{7182CAB4-56AE-46EE-A847-C297F5820107}" type="presOf" srcId="{E7DD30A4-949D-463A-B622-BEDE18E1705D}" destId="{F5A9A77F-6A4D-4AE4-8F83-81DD8B6A20D4}" srcOrd="0" destOrd="2" presId="urn:microsoft.com/office/officeart/2005/8/layout/bProcess4"/>
    <dgm:cxn modelId="{A48B1BBF-1118-4DBD-9AC6-97611BF551D7}" type="presOf" srcId="{6B1D2A57-7D4E-4654-923A-6A3F05E646E8}" destId="{16B50D14-71A4-4F10-93E5-FF643E592356}" srcOrd="0" destOrd="4" presId="urn:microsoft.com/office/officeart/2005/8/layout/bProcess4"/>
    <dgm:cxn modelId="{E75DC1C5-937E-4288-B18B-18F6EC66D4CA}" srcId="{7DE0B9E7-52FF-4E54-8404-7CEE77667731}" destId="{461FB72C-59DC-4B02-B85F-5F61383ECB57}" srcOrd="3" destOrd="0" parTransId="{E9B2B5BF-E4B9-426A-B459-A1C95629AACD}" sibTransId="{76D95C32-CC14-4CA4-A3DD-0B04DA84CE4F}"/>
    <dgm:cxn modelId="{2BB3DFC8-F40C-46D9-85DE-597CF3F58A8F}" type="presOf" srcId="{7C5209E3-3AB8-4EBC-9CB9-117017EA3B42}" destId="{0189ABB6-E1C1-4B1B-9278-2CDBBED675AE}" srcOrd="0" destOrd="0" presId="urn:microsoft.com/office/officeart/2005/8/layout/bProcess4"/>
    <dgm:cxn modelId="{10377AC9-7127-4139-827F-138337F58AD7}" srcId="{7DE0B9E7-52FF-4E54-8404-7CEE77667731}" destId="{E53932EA-0F49-405B-8BB2-3E19D5E2BEFA}" srcOrd="2" destOrd="0" parTransId="{8BBA062B-0B54-4542-A2E3-C609254AE0BC}" sibTransId="{F49F84C7-B678-4C4C-A0C2-CA6711DE5652}"/>
    <dgm:cxn modelId="{7BBED2DD-71AA-442F-B930-802A21674C2D}" srcId="{7DE0B9E7-52FF-4E54-8404-7CEE77667731}" destId="{14D6DBC5-6343-4A9C-9D08-83155DB8CBD2}" srcOrd="8" destOrd="0" parTransId="{70002EFC-C3E7-4DC7-BA13-61293037F22F}" sibTransId="{89CFF2AF-CCE7-44D5-B847-4D8005B4FBF1}"/>
    <dgm:cxn modelId="{90B76DE0-85B3-464C-97D0-A9CC34447B1B}" type="presOf" srcId="{461FB72C-59DC-4B02-B85F-5F61383ECB57}" destId="{B474C612-E1DD-40D1-8CE5-A547DCC648E5}" srcOrd="0" destOrd="0" presId="urn:microsoft.com/office/officeart/2005/8/layout/bProcess4"/>
    <dgm:cxn modelId="{3C9ADAE0-CCD2-459B-9D60-413B472AB968}" type="presOf" srcId="{C6ADAACF-DBD0-49B6-9FC5-031D4CBAEF56}" destId="{1AF2DDA6-21E8-43A5-862E-415D5725533C}" srcOrd="0" destOrd="0" presId="urn:microsoft.com/office/officeart/2005/8/layout/bProcess4"/>
    <dgm:cxn modelId="{D7291FE1-4C16-4992-A32E-42923A3656F5}" type="presOf" srcId="{7DE0B9E7-52FF-4E54-8404-7CEE77667731}" destId="{3E5C921D-8D3D-4737-8628-D5FF93D552F9}" srcOrd="0" destOrd="0" presId="urn:microsoft.com/office/officeart/2005/8/layout/bProcess4"/>
    <dgm:cxn modelId="{45820EE9-F372-4C08-8704-8367F720770E}" type="presOf" srcId="{3573E402-B9E8-49BA-84F9-FC063B8768D0}" destId="{1AF2DDA6-21E8-43A5-862E-415D5725533C}" srcOrd="0" destOrd="3" presId="urn:microsoft.com/office/officeart/2005/8/layout/bProcess4"/>
    <dgm:cxn modelId="{A86CDDEA-D3AE-4C20-976B-62829CD27029}" type="presOf" srcId="{98B1DE1B-5AAA-45DC-93D9-166C46C04A96}" destId="{BF567202-CB29-4267-AC81-DC7D5F069378}" srcOrd="0" destOrd="1" presId="urn:microsoft.com/office/officeart/2005/8/layout/bProcess4"/>
    <dgm:cxn modelId="{B74B01EC-A667-4E1C-B9DB-9C9E9848E161}" srcId="{C6ADAACF-DBD0-49B6-9FC5-031D4CBAEF56}" destId="{3573E402-B9E8-49BA-84F9-FC063B8768D0}" srcOrd="2" destOrd="0" parTransId="{F713C4C1-A421-4AB6-B188-29825042F39B}" sibTransId="{20602318-2B03-4DAB-A011-747CC91CD988}"/>
    <dgm:cxn modelId="{72998AEF-08B5-4852-88F7-5543D98A28F2}" type="presOf" srcId="{14D6DBC5-6343-4A9C-9D08-83155DB8CBD2}" destId="{A46FA8AB-732B-4168-B3DC-03665D27EFE4}" srcOrd="0" destOrd="0" presId="urn:microsoft.com/office/officeart/2005/8/layout/bProcess4"/>
    <dgm:cxn modelId="{E5508DF5-858B-43F6-8CCE-6953C16FBC91}" type="presOf" srcId="{2B3992F1-1FEC-4574-A4B6-DFFBBCE897EB}" destId="{BF567202-CB29-4267-AC81-DC7D5F069378}" srcOrd="0" destOrd="3" presId="urn:microsoft.com/office/officeart/2005/8/layout/bProcess4"/>
    <dgm:cxn modelId="{B01DDAF5-E0BC-43DF-B88C-69420434A739}" type="presOf" srcId="{D997E0A0-0353-458D-AB1A-24495C5C26FF}" destId="{BF567202-CB29-4267-AC81-DC7D5F069378}" srcOrd="0" destOrd="2" presId="urn:microsoft.com/office/officeart/2005/8/layout/bProcess4"/>
    <dgm:cxn modelId="{16BBA4F7-4A8F-4F91-A9BC-B21E55E99145}" type="presOf" srcId="{F49F84C7-B678-4C4C-A0C2-CA6711DE5652}" destId="{EFEAD4E9-8959-444B-A243-47FA67BBD482}" srcOrd="0" destOrd="0" presId="urn:microsoft.com/office/officeart/2005/8/layout/bProcess4"/>
    <dgm:cxn modelId="{283A43FA-E20A-4A1A-A73B-C5574577E0D2}" srcId="{7DE0B9E7-52FF-4E54-8404-7CEE77667731}" destId="{DABC1D37-5EAD-4E70-991A-C7B245C70E78}" srcOrd="6" destOrd="0" parTransId="{7D7E0559-935E-4AD3-9070-9852B1B34E82}" sibTransId="{9CF50CE7-6C16-4B93-8D1B-54F5D64340D3}"/>
    <dgm:cxn modelId="{E05ED7FB-4935-411F-8806-8B2C6F907DE8}" srcId="{7C5209E3-3AB8-4EBC-9CB9-117017EA3B42}" destId="{25BDE881-977F-4831-B26F-E9A20F3A70B9}" srcOrd="0" destOrd="0" parTransId="{F2DD503E-A5FC-41CE-B64A-535C38BE263B}" sibTransId="{B027F5E3-838A-499A-8B54-37913317032F}"/>
    <dgm:cxn modelId="{D18AD550-0FDC-41B3-9980-7E7A44CAD722}" type="presParOf" srcId="{3E5C921D-8D3D-4737-8628-D5FF93D552F9}" destId="{DC370824-8394-4AF8-B586-3EC97638C569}" srcOrd="0" destOrd="0" presId="urn:microsoft.com/office/officeart/2005/8/layout/bProcess4"/>
    <dgm:cxn modelId="{363BB9CC-ECB4-494A-8894-9802B923649E}" type="presParOf" srcId="{DC370824-8394-4AF8-B586-3EC97638C569}" destId="{A02DD0D8-ACD9-4BFB-80C4-796D4CB8F2AA}" srcOrd="0" destOrd="0" presId="urn:microsoft.com/office/officeart/2005/8/layout/bProcess4"/>
    <dgm:cxn modelId="{A6029D72-F0A3-47F7-9F4A-998FF605091C}" type="presParOf" srcId="{DC370824-8394-4AF8-B586-3EC97638C569}" destId="{16B50D14-71A4-4F10-93E5-FF643E592356}" srcOrd="1" destOrd="0" presId="urn:microsoft.com/office/officeart/2005/8/layout/bProcess4"/>
    <dgm:cxn modelId="{17E4BB52-D387-4FF6-BB91-9CEF86D2C1A1}" type="presParOf" srcId="{3E5C921D-8D3D-4737-8628-D5FF93D552F9}" destId="{97259CB7-D09E-4496-ADFD-92828A33DE95}" srcOrd="1" destOrd="0" presId="urn:microsoft.com/office/officeart/2005/8/layout/bProcess4"/>
    <dgm:cxn modelId="{97F0260A-038E-4A6C-89DB-ABACFC885B9C}" type="presParOf" srcId="{3E5C921D-8D3D-4737-8628-D5FF93D552F9}" destId="{5DFD120A-E6CD-4FA0-9FF0-1B9DE9FDE3FB}" srcOrd="2" destOrd="0" presId="urn:microsoft.com/office/officeart/2005/8/layout/bProcess4"/>
    <dgm:cxn modelId="{3F17842A-C9C8-4E46-9282-E2BD029FA77E}" type="presParOf" srcId="{5DFD120A-E6CD-4FA0-9FF0-1B9DE9FDE3FB}" destId="{39DB2D20-E28F-4E99-9BAA-8701E2F10E78}" srcOrd="0" destOrd="0" presId="urn:microsoft.com/office/officeart/2005/8/layout/bProcess4"/>
    <dgm:cxn modelId="{811410F6-65F1-4C9D-9D7E-10C017B45144}" type="presParOf" srcId="{5DFD120A-E6CD-4FA0-9FF0-1B9DE9FDE3FB}" destId="{B2E487C5-A366-435D-BE00-FBEB68F559E4}" srcOrd="1" destOrd="0" presId="urn:microsoft.com/office/officeart/2005/8/layout/bProcess4"/>
    <dgm:cxn modelId="{D6FBC259-36E1-4F63-A993-43A32F8D3849}" type="presParOf" srcId="{3E5C921D-8D3D-4737-8628-D5FF93D552F9}" destId="{8E54CE4F-5DF3-4B73-96A2-CDEC5D8B8D1E}" srcOrd="3" destOrd="0" presId="urn:microsoft.com/office/officeart/2005/8/layout/bProcess4"/>
    <dgm:cxn modelId="{5E0F1204-9B12-4E29-A88D-07399D0CEC65}" type="presParOf" srcId="{3E5C921D-8D3D-4737-8628-D5FF93D552F9}" destId="{8312058C-3F81-4E2F-93DF-C8906F125484}" srcOrd="4" destOrd="0" presId="urn:microsoft.com/office/officeart/2005/8/layout/bProcess4"/>
    <dgm:cxn modelId="{011505B1-78DE-4096-9764-E376DC8118C8}" type="presParOf" srcId="{8312058C-3F81-4E2F-93DF-C8906F125484}" destId="{F1C625E3-C5C2-43DC-A21A-B4162EA8B4D8}" srcOrd="0" destOrd="0" presId="urn:microsoft.com/office/officeart/2005/8/layout/bProcess4"/>
    <dgm:cxn modelId="{DD1B4B2E-232C-48EB-A982-454D427DB51D}" type="presParOf" srcId="{8312058C-3F81-4E2F-93DF-C8906F125484}" destId="{C176403B-130F-463E-8621-CC46F0E53EB6}" srcOrd="1" destOrd="0" presId="urn:microsoft.com/office/officeart/2005/8/layout/bProcess4"/>
    <dgm:cxn modelId="{8E3E98B8-C47F-495D-8E57-4BCDDA6EB87E}" type="presParOf" srcId="{3E5C921D-8D3D-4737-8628-D5FF93D552F9}" destId="{EFEAD4E9-8959-444B-A243-47FA67BBD482}" srcOrd="5" destOrd="0" presId="urn:microsoft.com/office/officeart/2005/8/layout/bProcess4"/>
    <dgm:cxn modelId="{FDEA1A25-C695-4F00-8C34-56C42E82161B}" type="presParOf" srcId="{3E5C921D-8D3D-4737-8628-D5FF93D552F9}" destId="{9BF016B2-DD70-4150-8C07-1CFEBB3BB05F}" srcOrd="6" destOrd="0" presId="urn:microsoft.com/office/officeart/2005/8/layout/bProcess4"/>
    <dgm:cxn modelId="{8FD7037B-7ADA-4CFE-B5DF-3648AEB8B73C}" type="presParOf" srcId="{9BF016B2-DD70-4150-8C07-1CFEBB3BB05F}" destId="{5ABF1DA1-BC32-4DC8-B443-AF2A37E4E302}" srcOrd="0" destOrd="0" presId="urn:microsoft.com/office/officeart/2005/8/layout/bProcess4"/>
    <dgm:cxn modelId="{CA5AEAED-F405-4601-8A6F-A73BB1B27396}" type="presParOf" srcId="{9BF016B2-DD70-4150-8C07-1CFEBB3BB05F}" destId="{B474C612-E1DD-40D1-8CE5-A547DCC648E5}" srcOrd="1" destOrd="0" presId="urn:microsoft.com/office/officeart/2005/8/layout/bProcess4"/>
    <dgm:cxn modelId="{51482644-0C5F-4E40-8FB7-B89D24272879}" type="presParOf" srcId="{3E5C921D-8D3D-4737-8628-D5FF93D552F9}" destId="{AE0B6992-AD4E-4AB2-969A-83995B364D59}" srcOrd="7" destOrd="0" presId="urn:microsoft.com/office/officeart/2005/8/layout/bProcess4"/>
    <dgm:cxn modelId="{B4CC2339-9D43-4180-AE18-689E97FC789B}" type="presParOf" srcId="{3E5C921D-8D3D-4737-8628-D5FF93D552F9}" destId="{98A5744E-FFDE-4EAD-B670-8E4E0381F472}" srcOrd="8" destOrd="0" presId="urn:microsoft.com/office/officeart/2005/8/layout/bProcess4"/>
    <dgm:cxn modelId="{074BEF43-B746-4307-8F5C-906299F1E4BF}" type="presParOf" srcId="{98A5744E-FFDE-4EAD-B670-8E4E0381F472}" destId="{0FC2ECBA-46EF-48CA-ABA8-20072FB919A4}" srcOrd="0" destOrd="0" presId="urn:microsoft.com/office/officeart/2005/8/layout/bProcess4"/>
    <dgm:cxn modelId="{9E9FE942-9D5E-4EAD-8EC1-E26DF48C13B6}" type="presParOf" srcId="{98A5744E-FFDE-4EAD-B670-8E4E0381F472}" destId="{45CCA87D-4EA6-4E8D-8D66-BED63E425A55}" srcOrd="1" destOrd="0" presId="urn:microsoft.com/office/officeart/2005/8/layout/bProcess4"/>
    <dgm:cxn modelId="{14A30D24-38BB-497D-A20E-49DA089CDD41}" type="presParOf" srcId="{3E5C921D-8D3D-4737-8628-D5FF93D552F9}" destId="{C19915C4-70A6-49F9-B3DF-E15B1AD61A98}" srcOrd="9" destOrd="0" presId="urn:microsoft.com/office/officeart/2005/8/layout/bProcess4"/>
    <dgm:cxn modelId="{79D74D6C-8F5A-4828-94F5-7577BFF1AE8E}" type="presParOf" srcId="{3E5C921D-8D3D-4737-8628-D5FF93D552F9}" destId="{D8829626-822C-4E4C-8997-3BFB403EB55D}" srcOrd="10" destOrd="0" presId="urn:microsoft.com/office/officeart/2005/8/layout/bProcess4"/>
    <dgm:cxn modelId="{0FBB0B6C-8933-42DB-A971-A260E2D4A84D}" type="presParOf" srcId="{D8829626-822C-4E4C-8997-3BFB403EB55D}" destId="{46204B35-D760-4A5D-AE41-FDBA43743565}" srcOrd="0" destOrd="0" presId="urn:microsoft.com/office/officeart/2005/8/layout/bProcess4"/>
    <dgm:cxn modelId="{E8B76115-3D02-4F32-8CB2-C9269C1A9C80}" type="presParOf" srcId="{D8829626-822C-4E4C-8997-3BFB403EB55D}" destId="{1AF2DDA6-21E8-43A5-862E-415D5725533C}" srcOrd="1" destOrd="0" presId="urn:microsoft.com/office/officeart/2005/8/layout/bProcess4"/>
    <dgm:cxn modelId="{9BA4C22A-B77F-4834-A57A-A9FD6590FB5C}" type="presParOf" srcId="{3E5C921D-8D3D-4737-8628-D5FF93D552F9}" destId="{735E87C6-0A09-496E-9833-21024E45036A}" srcOrd="11" destOrd="0" presId="urn:microsoft.com/office/officeart/2005/8/layout/bProcess4"/>
    <dgm:cxn modelId="{160FB4C2-2530-474D-BA3D-236D911AC1CA}" type="presParOf" srcId="{3E5C921D-8D3D-4737-8628-D5FF93D552F9}" destId="{DBD0F9EC-2478-4AB2-B10C-469066223A51}" srcOrd="12" destOrd="0" presId="urn:microsoft.com/office/officeart/2005/8/layout/bProcess4"/>
    <dgm:cxn modelId="{6B9072CF-8F78-40F6-B0A1-981E7347DC5B}" type="presParOf" srcId="{DBD0F9EC-2478-4AB2-B10C-469066223A51}" destId="{F556666C-5AB0-46C1-A17A-15195F905762}" srcOrd="0" destOrd="0" presId="urn:microsoft.com/office/officeart/2005/8/layout/bProcess4"/>
    <dgm:cxn modelId="{4B9DC334-867C-4DFD-BF9A-779417E7659A}" type="presParOf" srcId="{DBD0F9EC-2478-4AB2-B10C-469066223A51}" destId="{F0365D49-8ADB-41DA-BE52-07C0630835E4}" srcOrd="1" destOrd="0" presId="urn:microsoft.com/office/officeart/2005/8/layout/bProcess4"/>
    <dgm:cxn modelId="{806D8CBF-8809-4588-8ADB-C88212AE012E}" type="presParOf" srcId="{3E5C921D-8D3D-4737-8628-D5FF93D552F9}" destId="{6744F89F-81F2-4F33-B303-F390133D5EF7}" srcOrd="13" destOrd="0" presId="urn:microsoft.com/office/officeart/2005/8/layout/bProcess4"/>
    <dgm:cxn modelId="{483D6730-4F77-4429-9F13-FB1DCC1B5B63}" type="presParOf" srcId="{3E5C921D-8D3D-4737-8628-D5FF93D552F9}" destId="{11C298E1-1E20-4F26-8F54-1DD25F0FA68F}" srcOrd="14" destOrd="0" presId="urn:microsoft.com/office/officeart/2005/8/layout/bProcess4"/>
    <dgm:cxn modelId="{45747680-0262-4757-A107-2E5C6EF920E5}" type="presParOf" srcId="{11C298E1-1E20-4F26-8F54-1DD25F0FA68F}" destId="{2B9586B6-6DD1-416F-A7DF-8384FFA0F174}" srcOrd="0" destOrd="0" presId="urn:microsoft.com/office/officeart/2005/8/layout/bProcess4"/>
    <dgm:cxn modelId="{76474E60-5B6F-417A-A8ED-15A7AC61E88A}" type="presParOf" srcId="{11C298E1-1E20-4F26-8F54-1DD25F0FA68F}" destId="{49315509-E5CE-4F68-B0AA-41CE88652EA5}" srcOrd="1" destOrd="0" presId="urn:microsoft.com/office/officeart/2005/8/layout/bProcess4"/>
    <dgm:cxn modelId="{79C4DD9B-6AD9-48CF-89CA-A33BF1847D7D}" type="presParOf" srcId="{3E5C921D-8D3D-4737-8628-D5FF93D552F9}" destId="{591E478F-CD54-4ABF-947E-3CA7600C2252}" srcOrd="15" destOrd="0" presId="urn:microsoft.com/office/officeart/2005/8/layout/bProcess4"/>
    <dgm:cxn modelId="{815CDE49-5C26-4221-80BA-23ED317E7B3F}" type="presParOf" srcId="{3E5C921D-8D3D-4737-8628-D5FF93D552F9}" destId="{1F560F24-C9E2-46BA-B331-F371CB691A35}" srcOrd="16" destOrd="0" presId="urn:microsoft.com/office/officeart/2005/8/layout/bProcess4"/>
    <dgm:cxn modelId="{6C714112-D17C-425A-8F52-5A967691E15D}" type="presParOf" srcId="{1F560F24-C9E2-46BA-B331-F371CB691A35}" destId="{06A07BB6-8819-43AC-B068-F5370E0E54ED}" srcOrd="0" destOrd="0" presId="urn:microsoft.com/office/officeart/2005/8/layout/bProcess4"/>
    <dgm:cxn modelId="{61E87DDF-E609-4AA9-90F7-159E83D706A3}" type="presParOf" srcId="{1F560F24-C9E2-46BA-B331-F371CB691A35}" destId="{A46FA8AB-732B-4168-B3DC-03665D27EFE4}" srcOrd="1" destOrd="0" presId="urn:microsoft.com/office/officeart/2005/8/layout/bProcess4"/>
    <dgm:cxn modelId="{55EAA8F3-06B2-4EA8-9CBA-AF901135D003}" type="presParOf" srcId="{3E5C921D-8D3D-4737-8628-D5FF93D552F9}" destId="{825F932E-E6E3-46C4-B6A9-E7C37421E7A4}" srcOrd="17" destOrd="0" presId="urn:microsoft.com/office/officeart/2005/8/layout/bProcess4"/>
    <dgm:cxn modelId="{4935462E-E9D4-48DE-AE95-ADA994AFE3AA}" type="presParOf" srcId="{3E5C921D-8D3D-4737-8628-D5FF93D552F9}" destId="{AA36270D-94EC-4C20-A578-E6FB93398560}" srcOrd="18" destOrd="0" presId="urn:microsoft.com/office/officeart/2005/8/layout/bProcess4"/>
    <dgm:cxn modelId="{23E102DB-DC4D-409B-8698-52BFDB16D62C}" type="presParOf" srcId="{AA36270D-94EC-4C20-A578-E6FB93398560}" destId="{D5C60F31-5420-4B1D-B437-233523E80811}" srcOrd="0" destOrd="0" presId="urn:microsoft.com/office/officeart/2005/8/layout/bProcess4"/>
    <dgm:cxn modelId="{E9CB0C66-52C9-4D88-9EBF-DF23670D3AAE}" type="presParOf" srcId="{AA36270D-94EC-4C20-A578-E6FB93398560}" destId="{B64130C4-D80C-4F42-9A82-E2D812E4AC50}" srcOrd="1" destOrd="0" presId="urn:microsoft.com/office/officeart/2005/8/layout/bProcess4"/>
    <dgm:cxn modelId="{B5AA4025-CF79-41C2-8DF8-A9BF05BAE99B}" type="presParOf" srcId="{3E5C921D-8D3D-4737-8628-D5FF93D552F9}" destId="{1D8751D1-F200-4C33-A875-1635BD9CD82D}" srcOrd="19" destOrd="0" presId="urn:microsoft.com/office/officeart/2005/8/layout/bProcess4"/>
    <dgm:cxn modelId="{4B25D05C-794C-4941-A11B-159DD9BE19ED}" type="presParOf" srcId="{3E5C921D-8D3D-4737-8628-D5FF93D552F9}" destId="{AE43F6A4-C1D2-416D-A478-03CE3B72CFCF}" srcOrd="20" destOrd="0" presId="urn:microsoft.com/office/officeart/2005/8/layout/bProcess4"/>
    <dgm:cxn modelId="{2A9EC1AA-31D0-4D41-9CC8-86362E84A81A}" type="presParOf" srcId="{AE43F6A4-C1D2-416D-A478-03CE3B72CFCF}" destId="{8E67D553-B516-4308-87FD-7560EE54CA12}" srcOrd="0" destOrd="0" presId="urn:microsoft.com/office/officeart/2005/8/layout/bProcess4"/>
    <dgm:cxn modelId="{1A258C18-DE4C-4993-AFD8-F4CE5E68EBB3}" type="presParOf" srcId="{AE43F6A4-C1D2-416D-A478-03CE3B72CFCF}" destId="{BF567202-CB29-4267-AC81-DC7D5F069378}" srcOrd="1" destOrd="0" presId="urn:microsoft.com/office/officeart/2005/8/layout/bProcess4"/>
    <dgm:cxn modelId="{BC52AE46-A6C8-4943-9F4F-9B4839F760A0}" type="presParOf" srcId="{3E5C921D-8D3D-4737-8628-D5FF93D552F9}" destId="{2ED848A8-557F-435D-8E1A-2DEE1439C012}" srcOrd="21" destOrd="0" presId="urn:microsoft.com/office/officeart/2005/8/layout/bProcess4"/>
    <dgm:cxn modelId="{76B295C2-85E7-415D-8E64-2B651DC96556}" type="presParOf" srcId="{3E5C921D-8D3D-4737-8628-D5FF93D552F9}" destId="{6B260589-F19C-463B-B65F-569DB35AAC3B}" srcOrd="22" destOrd="0" presId="urn:microsoft.com/office/officeart/2005/8/layout/bProcess4"/>
    <dgm:cxn modelId="{00881F8B-0C0F-462D-9910-31F53102E726}" type="presParOf" srcId="{6B260589-F19C-463B-B65F-569DB35AAC3B}" destId="{E11429F5-3D40-42B2-8958-076197077979}" srcOrd="0" destOrd="0" presId="urn:microsoft.com/office/officeart/2005/8/layout/bProcess4"/>
    <dgm:cxn modelId="{861398A4-221F-488C-AE0E-C2A37BD6B223}" type="presParOf" srcId="{6B260589-F19C-463B-B65F-569DB35AAC3B}" destId="{F5A9A77F-6A4D-4AE4-8F83-81DD8B6A20D4}" srcOrd="1" destOrd="0" presId="urn:microsoft.com/office/officeart/2005/8/layout/bProcess4"/>
    <dgm:cxn modelId="{BD48FCB3-2108-4981-B4A9-14B06FF3B69E}" type="presParOf" srcId="{3E5C921D-8D3D-4737-8628-D5FF93D552F9}" destId="{146B5D8E-9E45-46C4-B27E-0F69F91A9C27}" srcOrd="23" destOrd="0" presId="urn:microsoft.com/office/officeart/2005/8/layout/bProcess4"/>
    <dgm:cxn modelId="{187B1A5D-D5B5-4929-AF3E-D6DB0CACEA5E}" type="presParOf" srcId="{3E5C921D-8D3D-4737-8628-D5FF93D552F9}" destId="{62D72577-9BC6-4282-8F20-877C98ADD602}" srcOrd="24" destOrd="0" presId="urn:microsoft.com/office/officeart/2005/8/layout/bProcess4"/>
    <dgm:cxn modelId="{AE89C230-C60F-46B3-A5B4-33A0085B18D2}" type="presParOf" srcId="{62D72577-9BC6-4282-8F20-877C98ADD602}" destId="{9C1BF9FA-BAC9-425E-BEE4-BCFC516DE0D0}" srcOrd="0" destOrd="0" presId="urn:microsoft.com/office/officeart/2005/8/layout/bProcess4"/>
    <dgm:cxn modelId="{AB1BF15E-121C-4A65-80AF-623A02112063}" type="presParOf" srcId="{62D72577-9BC6-4282-8F20-877C98ADD602}" destId="{0189ABB6-E1C1-4B1B-9278-2CDBBED675AE}" srcOrd="1" destOrd="0" presId="urn:microsoft.com/office/officeart/2005/8/layout/bProcess4"/>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EF004FDC-472B-439D-AD91-17E6F7549B52}" type="doc">
      <dgm:prSet loTypeId="urn:microsoft.com/office/officeart/2005/8/layout/vList2" loCatId="list" qsTypeId="urn:microsoft.com/office/officeart/2005/8/quickstyle/3d1#20" qsCatId="3D" csTypeId="urn:microsoft.com/office/officeart/2005/8/colors/accent0_3#9" csCatId="mainScheme" phldr="1"/>
      <dgm:spPr/>
      <dgm:t>
        <a:bodyPr/>
        <a:lstStyle/>
        <a:p>
          <a:endParaRPr lang="en-US"/>
        </a:p>
      </dgm:t>
    </dgm:pt>
    <dgm:pt modelId="{5E3C5D22-A4F1-4A29-8B45-D578BDF239BA}">
      <dgm:prSet phldrT="[Text]" phldr="0"/>
      <dgm:spPr/>
      <dgm:t>
        <a:bodyPr/>
        <a:lstStyle/>
        <a:p>
          <a:r>
            <a:rPr lang="en-US" dirty="0"/>
            <a:t>Projects Viable for EUA</a:t>
          </a:r>
        </a:p>
      </dgm:t>
    </dgm:pt>
    <dgm:pt modelId="{C62E87E4-11AB-48F2-A5A2-A4E5077BC437}" type="parTrans" cxnId="{3AC93984-D31E-41EA-959F-0F5221BCF367}">
      <dgm:prSet/>
      <dgm:spPr/>
      <dgm:t>
        <a:bodyPr/>
        <a:lstStyle/>
        <a:p>
          <a:endParaRPr lang="en-US"/>
        </a:p>
      </dgm:t>
    </dgm:pt>
    <dgm:pt modelId="{0017A0FB-6E27-4684-B465-1650F5818C04}" type="sibTrans" cxnId="{3AC93984-D31E-41EA-959F-0F5221BCF367}">
      <dgm:prSet/>
      <dgm:spPr/>
      <dgm:t>
        <a:bodyPr/>
        <a:lstStyle/>
        <a:p>
          <a:endParaRPr lang="en-US"/>
        </a:p>
      </dgm:t>
    </dgm:pt>
    <dgm:pt modelId="{3320FFA9-915A-412A-A0BE-E72A323E350E}">
      <dgm:prSet phldrT="[Text]" phldr="0"/>
      <dgm:spPr/>
      <dgm:t>
        <a:bodyPr/>
        <a:lstStyle/>
        <a:p>
          <a:r>
            <a:rPr lang="en-US" b="0" i="0" u="none" strike="noStrike" baseline="0" dirty="0">
              <a:latin typeface="Calibri" panose="020F0502020204030204" pitchFamily="34" charset="0"/>
            </a:rPr>
            <a:t>Not all projects should use EUA.</a:t>
          </a:r>
          <a:endParaRPr lang="en-US" dirty="0"/>
        </a:p>
      </dgm:t>
    </dgm:pt>
    <dgm:pt modelId="{EF0D199B-4ECC-4A99-9BFF-77501460EE99}" type="parTrans" cxnId="{16F34BC4-D498-45A1-9799-E01A652D409C}">
      <dgm:prSet/>
      <dgm:spPr/>
      <dgm:t>
        <a:bodyPr/>
        <a:lstStyle/>
        <a:p>
          <a:endParaRPr lang="en-US"/>
        </a:p>
      </dgm:t>
    </dgm:pt>
    <dgm:pt modelId="{B5B133F7-185F-4B08-847A-66531E658634}" type="sibTrans" cxnId="{16F34BC4-D498-45A1-9799-E01A652D409C}">
      <dgm:prSet/>
      <dgm:spPr/>
      <dgm:t>
        <a:bodyPr/>
        <a:lstStyle/>
        <a:p>
          <a:endParaRPr lang="en-US"/>
        </a:p>
      </dgm:t>
    </dgm:pt>
    <dgm:pt modelId="{F2A5A674-E793-4276-9F95-55EA11243825}" type="pres">
      <dgm:prSet presAssocID="{EF004FDC-472B-439D-AD91-17E6F7549B52}" presName="linear" presStyleCnt="0">
        <dgm:presLayoutVars>
          <dgm:animLvl val="lvl"/>
          <dgm:resizeHandles val="exact"/>
        </dgm:presLayoutVars>
      </dgm:prSet>
      <dgm:spPr/>
    </dgm:pt>
    <dgm:pt modelId="{F7ADE998-E035-4EEA-825E-BF3E84B53685}" type="pres">
      <dgm:prSet presAssocID="{5E3C5D22-A4F1-4A29-8B45-D578BDF239BA}" presName="parentText" presStyleLbl="node1" presStyleIdx="0" presStyleCnt="1" custLinFactNeighborY="1651">
        <dgm:presLayoutVars>
          <dgm:chMax val="0"/>
          <dgm:bulletEnabled val="1"/>
        </dgm:presLayoutVars>
      </dgm:prSet>
      <dgm:spPr/>
    </dgm:pt>
    <dgm:pt modelId="{702A78F1-C75A-4A2C-A28E-DC413F75205C}" type="pres">
      <dgm:prSet presAssocID="{5E3C5D22-A4F1-4A29-8B45-D578BDF239BA}" presName="childText" presStyleLbl="revTx" presStyleIdx="0" presStyleCnt="1">
        <dgm:presLayoutVars>
          <dgm:bulletEnabled val="1"/>
        </dgm:presLayoutVars>
      </dgm:prSet>
      <dgm:spPr/>
    </dgm:pt>
  </dgm:ptLst>
  <dgm:cxnLst>
    <dgm:cxn modelId="{8EE4FE70-3323-421D-AB08-278C946098B5}" type="presOf" srcId="{EF004FDC-472B-439D-AD91-17E6F7549B52}" destId="{F2A5A674-E793-4276-9F95-55EA11243825}" srcOrd="0" destOrd="0" presId="urn:microsoft.com/office/officeart/2005/8/layout/vList2"/>
    <dgm:cxn modelId="{3AC93984-D31E-41EA-959F-0F5221BCF367}" srcId="{EF004FDC-472B-439D-AD91-17E6F7549B52}" destId="{5E3C5D22-A4F1-4A29-8B45-D578BDF239BA}" srcOrd="0" destOrd="0" parTransId="{C62E87E4-11AB-48F2-A5A2-A4E5077BC437}" sibTransId="{0017A0FB-6E27-4684-B465-1650F5818C04}"/>
    <dgm:cxn modelId="{51021ABF-C5F7-43DA-AB72-440551548941}" type="presOf" srcId="{5E3C5D22-A4F1-4A29-8B45-D578BDF239BA}" destId="{F7ADE998-E035-4EEA-825E-BF3E84B53685}" srcOrd="0" destOrd="0" presId="urn:microsoft.com/office/officeart/2005/8/layout/vList2"/>
    <dgm:cxn modelId="{16F34BC4-D498-45A1-9799-E01A652D409C}" srcId="{5E3C5D22-A4F1-4A29-8B45-D578BDF239BA}" destId="{3320FFA9-915A-412A-A0BE-E72A323E350E}" srcOrd="0" destOrd="0" parTransId="{EF0D199B-4ECC-4A99-9BFF-77501460EE99}" sibTransId="{B5B133F7-185F-4B08-847A-66531E658634}"/>
    <dgm:cxn modelId="{961BCBEF-32D8-4958-A27C-87CF8CCABD7F}" type="presOf" srcId="{3320FFA9-915A-412A-A0BE-E72A323E350E}" destId="{702A78F1-C75A-4A2C-A28E-DC413F75205C}" srcOrd="0" destOrd="0" presId="urn:microsoft.com/office/officeart/2005/8/layout/vList2"/>
    <dgm:cxn modelId="{B7181977-499F-47CC-812F-33C442BA0A53}" type="presParOf" srcId="{F2A5A674-E793-4276-9F95-55EA11243825}" destId="{F7ADE998-E035-4EEA-825E-BF3E84B53685}" srcOrd="0" destOrd="0" presId="urn:microsoft.com/office/officeart/2005/8/layout/vList2"/>
    <dgm:cxn modelId="{C32FB9F4-BA7B-435C-BF16-8354AE6E4081}" type="presParOf" srcId="{F2A5A674-E793-4276-9F95-55EA11243825}" destId="{702A78F1-C75A-4A2C-A28E-DC413F75205C}" srcOrd="1"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181736D8-4876-409D-AE66-DE94ED929519}" type="doc">
      <dgm:prSet loTypeId="urn:microsoft.com/office/officeart/2005/8/layout/default" loCatId="list" qsTypeId="urn:microsoft.com/office/officeart/2005/8/quickstyle/3d1#21" qsCatId="3D" csTypeId="urn:microsoft.com/office/officeart/2005/8/colors/accent1_2#19" csCatId="accent1" phldr="1"/>
      <dgm:spPr/>
      <dgm:t>
        <a:bodyPr/>
        <a:lstStyle/>
        <a:p>
          <a:endParaRPr lang="en-US"/>
        </a:p>
      </dgm:t>
    </dgm:pt>
    <dgm:pt modelId="{F23EDC01-193B-4515-AFF7-8B0D77EE659B}">
      <dgm:prSet/>
      <dgm:spPr/>
      <dgm:t>
        <a:bodyPr/>
        <a:lstStyle/>
        <a:p>
          <a:r>
            <a:rPr lang="en-US" dirty="0"/>
            <a:t>Cabinet priority</a:t>
          </a:r>
        </a:p>
      </dgm:t>
    </dgm:pt>
    <dgm:pt modelId="{367C87FD-0BAB-4BA7-823F-BE14A7DEEDC7}" type="parTrans" cxnId="{CF8C448A-AAF3-4347-B679-A74494995899}">
      <dgm:prSet/>
      <dgm:spPr/>
      <dgm:t>
        <a:bodyPr/>
        <a:lstStyle/>
        <a:p>
          <a:endParaRPr lang="en-US"/>
        </a:p>
      </dgm:t>
    </dgm:pt>
    <dgm:pt modelId="{A2D43732-4EF6-4597-A041-2EF555463121}" type="sibTrans" cxnId="{CF8C448A-AAF3-4347-B679-A74494995899}">
      <dgm:prSet/>
      <dgm:spPr/>
      <dgm:t>
        <a:bodyPr/>
        <a:lstStyle/>
        <a:p>
          <a:endParaRPr lang="en-US"/>
        </a:p>
      </dgm:t>
    </dgm:pt>
    <dgm:pt modelId="{BF07CDF9-3435-4F06-95CC-94693D859E7C}">
      <dgm:prSet/>
      <dgm:spPr/>
      <dgm:t>
        <a:bodyPr/>
        <a:lstStyle/>
        <a:p>
          <a:r>
            <a:rPr lang="en-US" dirty="0"/>
            <a:t>Firm deadline to construct</a:t>
          </a:r>
        </a:p>
      </dgm:t>
    </dgm:pt>
    <dgm:pt modelId="{E81E3D9E-AB25-4976-96ED-68BB92819183}" type="parTrans" cxnId="{62DC83CC-2BE4-492E-A47F-C931C365565E}">
      <dgm:prSet/>
      <dgm:spPr/>
      <dgm:t>
        <a:bodyPr/>
        <a:lstStyle/>
        <a:p>
          <a:endParaRPr lang="en-US"/>
        </a:p>
      </dgm:t>
    </dgm:pt>
    <dgm:pt modelId="{829A3956-3036-4442-A873-3B42D4445857}" type="sibTrans" cxnId="{62DC83CC-2BE4-492E-A47F-C931C365565E}">
      <dgm:prSet/>
      <dgm:spPr/>
      <dgm:t>
        <a:bodyPr/>
        <a:lstStyle/>
        <a:p>
          <a:endParaRPr lang="en-US"/>
        </a:p>
      </dgm:t>
    </dgm:pt>
    <dgm:pt modelId="{DBAFB037-2F67-461B-9D73-B8CAE1CD7AEC}">
      <dgm:prSet/>
      <dgm:spPr/>
      <dgm:t>
        <a:bodyPr/>
        <a:lstStyle/>
        <a:p>
          <a:r>
            <a:rPr lang="en-US" dirty="0"/>
            <a:t>Firm/set alignment</a:t>
          </a:r>
        </a:p>
      </dgm:t>
    </dgm:pt>
    <dgm:pt modelId="{3F9FFB31-93B1-4F07-96EC-DE53D20CEA66}" type="parTrans" cxnId="{C7CD665D-FF14-4C97-B88A-BB5075B1FC76}">
      <dgm:prSet/>
      <dgm:spPr/>
      <dgm:t>
        <a:bodyPr/>
        <a:lstStyle/>
        <a:p>
          <a:endParaRPr lang="en-US"/>
        </a:p>
      </dgm:t>
    </dgm:pt>
    <dgm:pt modelId="{7F3295DE-F8CD-49F4-ABAB-46D5FBE7C6ED}" type="sibTrans" cxnId="{C7CD665D-FF14-4C97-B88A-BB5075B1FC76}">
      <dgm:prSet/>
      <dgm:spPr/>
      <dgm:t>
        <a:bodyPr/>
        <a:lstStyle/>
        <a:p>
          <a:endParaRPr lang="en-US"/>
        </a:p>
      </dgm:t>
    </dgm:pt>
    <dgm:pt modelId="{4B12341E-5951-4817-BA2A-F74794401A0F}">
      <dgm:prSet/>
      <dgm:spPr/>
      <dgm:t>
        <a:bodyPr/>
        <a:lstStyle/>
        <a:p>
          <a:r>
            <a:rPr lang="en-US" dirty="0"/>
            <a:t>New corridor</a:t>
          </a:r>
        </a:p>
      </dgm:t>
    </dgm:pt>
    <dgm:pt modelId="{0033E7FF-A73B-48EE-879D-E9586A5781C8}" type="parTrans" cxnId="{9B3EF06A-8BBD-4C44-89B8-65C5656F8BA0}">
      <dgm:prSet/>
      <dgm:spPr/>
      <dgm:t>
        <a:bodyPr/>
        <a:lstStyle/>
        <a:p>
          <a:endParaRPr lang="en-US"/>
        </a:p>
      </dgm:t>
    </dgm:pt>
    <dgm:pt modelId="{B1A25F2C-0A06-4235-B858-850E2D957CF2}" type="sibTrans" cxnId="{9B3EF06A-8BBD-4C44-89B8-65C5656F8BA0}">
      <dgm:prSet/>
      <dgm:spPr/>
      <dgm:t>
        <a:bodyPr/>
        <a:lstStyle/>
        <a:p>
          <a:endParaRPr lang="en-US"/>
        </a:p>
      </dgm:t>
    </dgm:pt>
    <dgm:pt modelId="{61E42FE3-59DF-4BE2-AE2F-A241C35CDA42}">
      <dgm:prSet/>
      <dgm:spPr/>
      <dgm:t>
        <a:bodyPr/>
        <a:lstStyle/>
        <a:p>
          <a:r>
            <a:rPr lang="en-US" dirty="0"/>
            <a:t>No critical environmental features</a:t>
          </a:r>
        </a:p>
      </dgm:t>
    </dgm:pt>
    <dgm:pt modelId="{C56EBC01-5556-464D-8EAA-6D7B5A6B28E7}" type="parTrans" cxnId="{6E4711F5-91D7-4140-9F73-3382F7ABC4C0}">
      <dgm:prSet/>
      <dgm:spPr/>
      <dgm:t>
        <a:bodyPr/>
        <a:lstStyle/>
        <a:p>
          <a:endParaRPr lang="en-US"/>
        </a:p>
      </dgm:t>
    </dgm:pt>
    <dgm:pt modelId="{DC5387FD-73C5-49C2-A1D0-7490D893F642}" type="sibTrans" cxnId="{6E4711F5-91D7-4140-9F73-3382F7ABC4C0}">
      <dgm:prSet/>
      <dgm:spPr/>
      <dgm:t>
        <a:bodyPr/>
        <a:lstStyle/>
        <a:p>
          <a:endParaRPr lang="en-US"/>
        </a:p>
      </dgm:t>
    </dgm:pt>
    <dgm:pt modelId="{5846AD46-F68C-434D-AEDC-B8882104A7B3}">
      <dgm:prSet/>
      <dgm:spPr/>
      <dgm:t>
        <a:bodyPr/>
        <a:lstStyle/>
        <a:p>
          <a:r>
            <a:rPr lang="en-US" dirty="0"/>
            <a:t>Unavoidable utility impacts</a:t>
          </a:r>
        </a:p>
      </dgm:t>
    </dgm:pt>
    <dgm:pt modelId="{832650D9-2F54-40DB-8E6B-2F3EE2C2AE99}" type="parTrans" cxnId="{68B5DF3D-D5B5-49B2-97F3-45868C75C9B9}">
      <dgm:prSet/>
      <dgm:spPr/>
      <dgm:t>
        <a:bodyPr/>
        <a:lstStyle/>
        <a:p>
          <a:endParaRPr lang="en-US"/>
        </a:p>
      </dgm:t>
    </dgm:pt>
    <dgm:pt modelId="{7989E179-CFBD-46E4-83EB-4B1497D180E7}" type="sibTrans" cxnId="{68B5DF3D-D5B5-49B2-97F3-45868C75C9B9}">
      <dgm:prSet/>
      <dgm:spPr/>
      <dgm:t>
        <a:bodyPr/>
        <a:lstStyle/>
        <a:p>
          <a:endParaRPr lang="en-US"/>
        </a:p>
      </dgm:t>
    </dgm:pt>
    <dgm:pt modelId="{03DF2D02-48B8-4AFD-B5C5-30EB45ADE133}">
      <dgm:prSet/>
      <dgm:spPr/>
      <dgm:t>
        <a:bodyPr/>
        <a:lstStyle/>
        <a:p>
          <a:r>
            <a:rPr lang="en-US" dirty="0"/>
            <a:t>Utility relocations require more time to design or construct</a:t>
          </a:r>
        </a:p>
      </dgm:t>
    </dgm:pt>
    <dgm:pt modelId="{0BEC5423-218D-42F8-94C2-066EB8246794}" type="parTrans" cxnId="{3B5C098E-251A-4133-B188-C3E7E63B7881}">
      <dgm:prSet/>
      <dgm:spPr/>
      <dgm:t>
        <a:bodyPr/>
        <a:lstStyle/>
        <a:p>
          <a:endParaRPr lang="en-US"/>
        </a:p>
      </dgm:t>
    </dgm:pt>
    <dgm:pt modelId="{6EB5B832-CDF2-490B-B2CB-417DA7AD72A9}" type="sibTrans" cxnId="{3B5C098E-251A-4133-B188-C3E7E63B7881}">
      <dgm:prSet/>
      <dgm:spPr/>
      <dgm:t>
        <a:bodyPr/>
        <a:lstStyle/>
        <a:p>
          <a:endParaRPr lang="en-US"/>
        </a:p>
      </dgm:t>
    </dgm:pt>
    <dgm:pt modelId="{8F4AE1A3-9F42-44EE-B638-0EEBBEBEC17A}">
      <dgm:prSet/>
      <dgm:spPr/>
      <dgm:t>
        <a:bodyPr/>
        <a:lstStyle/>
        <a:p>
          <a:r>
            <a:rPr lang="en-US" dirty="0"/>
            <a:t>Utility materials require more time to secure, engineer, or fabricate</a:t>
          </a:r>
        </a:p>
      </dgm:t>
    </dgm:pt>
    <dgm:pt modelId="{84CD78C0-2C0D-4321-90B9-06B418270E9E}" type="parTrans" cxnId="{4620CAA4-24BE-484A-B161-F1EEB402D6D5}">
      <dgm:prSet/>
      <dgm:spPr/>
      <dgm:t>
        <a:bodyPr/>
        <a:lstStyle/>
        <a:p>
          <a:endParaRPr lang="en-US"/>
        </a:p>
      </dgm:t>
    </dgm:pt>
    <dgm:pt modelId="{0949A708-F013-43AE-9CAE-19FA02F6DAFF}" type="sibTrans" cxnId="{4620CAA4-24BE-484A-B161-F1EEB402D6D5}">
      <dgm:prSet/>
      <dgm:spPr/>
      <dgm:t>
        <a:bodyPr/>
        <a:lstStyle/>
        <a:p>
          <a:endParaRPr lang="en-US"/>
        </a:p>
      </dgm:t>
    </dgm:pt>
    <dgm:pt modelId="{C94470D0-7A58-4EA0-8D51-004CA755AF12}">
      <dgm:prSet/>
      <dgm:spPr/>
      <dgm:t>
        <a:bodyPr/>
        <a:lstStyle/>
        <a:p>
          <a:r>
            <a:rPr lang="en-US" dirty="0"/>
            <a:t>Impacts a large utility company</a:t>
          </a:r>
        </a:p>
      </dgm:t>
    </dgm:pt>
    <dgm:pt modelId="{611C8FE7-5554-4DCD-AE4F-BBB0B84A8FE9}" type="parTrans" cxnId="{624981E0-49D0-4382-9045-105D6B930E0D}">
      <dgm:prSet/>
      <dgm:spPr/>
      <dgm:t>
        <a:bodyPr/>
        <a:lstStyle/>
        <a:p>
          <a:endParaRPr lang="en-US"/>
        </a:p>
      </dgm:t>
    </dgm:pt>
    <dgm:pt modelId="{AA19C84C-E5CE-4782-B7C0-B7EB45F567AB}" type="sibTrans" cxnId="{624981E0-49D0-4382-9045-105D6B930E0D}">
      <dgm:prSet/>
      <dgm:spPr/>
      <dgm:t>
        <a:bodyPr/>
        <a:lstStyle/>
        <a:p>
          <a:endParaRPr lang="en-US"/>
        </a:p>
      </dgm:t>
    </dgm:pt>
    <dgm:pt modelId="{434802CD-F45C-4BD4-9877-0CF359B5F7C5}">
      <dgm:prSet/>
      <dgm:spPr/>
      <dgm:t>
        <a:bodyPr/>
        <a:lstStyle/>
        <a:p>
          <a:r>
            <a:rPr lang="en-US" dirty="0"/>
            <a:t>Impacts large scale utility facilities (i.e., buildings or pump stations)</a:t>
          </a:r>
        </a:p>
      </dgm:t>
    </dgm:pt>
    <dgm:pt modelId="{E4805593-D68B-4608-9DFF-17653B25166B}" type="parTrans" cxnId="{F31028CD-42CC-41AC-B983-47F396C34F58}">
      <dgm:prSet/>
      <dgm:spPr/>
      <dgm:t>
        <a:bodyPr/>
        <a:lstStyle/>
        <a:p>
          <a:endParaRPr lang="en-US"/>
        </a:p>
      </dgm:t>
    </dgm:pt>
    <dgm:pt modelId="{AC5520B2-5DCF-4A63-AC04-5C05B6FDC924}" type="sibTrans" cxnId="{F31028CD-42CC-41AC-B983-47F396C34F58}">
      <dgm:prSet/>
      <dgm:spPr/>
      <dgm:t>
        <a:bodyPr/>
        <a:lstStyle/>
        <a:p>
          <a:endParaRPr lang="en-US"/>
        </a:p>
      </dgm:t>
    </dgm:pt>
    <dgm:pt modelId="{D819D315-9675-4662-8054-83802F239667}">
      <dgm:prSet/>
      <dgm:spPr/>
      <dgm:t>
        <a:bodyPr/>
        <a:lstStyle/>
        <a:p>
          <a:r>
            <a:rPr lang="en-US" dirty="0"/>
            <a:t>Utility relocations located within existing ROW</a:t>
          </a:r>
        </a:p>
      </dgm:t>
    </dgm:pt>
    <dgm:pt modelId="{3FD65608-0167-4E26-A52B-54DF00876331}" type="parTrans" cxnId="{37A16DF3-77C9-4AC5-856E-B4D63EAF1BB6}">
      <dgm:prSet/>
      <dgm:spPr/>
      <dgm:t>
        <a:bodyPr/>
        <a:lstStyle/>
        <a:p>
          <a:endParaRPr lang="en-US"/>
        </a:p>
      </dgm:t>
    </dgm:pt>
    <dgm:pt modelId="{464ED729-008C-4643-BA8F-D94A9929BDAB}" type="sibTrans" cxnId="{37A16DF3-77C9-4AC5-856E-B4D63EAF1BB6}">
      <dgm:prSet/>
      <dgm:spPr/>
      <dgm:t>
        <a:bodyPr/>
        <a:lstStyle/>
        <a:p>
          <a:endParaRPr lang="en-US"/>
        </a:p>
      </dgm:t>
    </dgm:pt>
    <dgm:pt modelId="{44D44F78-4E75-4AF6-AF31-2EA407B0FA2D}" type="pres">
      <dgm:prSet presAssocID="{181736D8-4876-409D-AE66-DE94ED929519}" presName="diagram" presStyleCnt="0">
        <dgm:presLayoutVars>
          <dgm:dir/>
          <dgm:resizeHandles val="exact"/>
        </dgm:presLayoutVars>
      </dgm:prSet>
      <dgm:spPr/>
    </dgm:pt>
    <dgm:pt modelId="{0D7EDA32-5DB0-4F92-933B-C10506209D60}" type="pres">
      <dgm:prSet presAssocID="{F23EDC01-193B-4515-AFF7-8B0D77EE659B}" presName="node" presStyleLbl="node1" presStyleIdx="0" presStyleCnt="11">
        <dgm:presLayoutVars>
          <dgm:bulletEnabled val="1"/>
        </dgm:presLayoutVars>
      </dgm:prSet>
      <dgm:spPr/>
    </dgm:pt>
    <dgm:pt modelId="{A796D2AF-E67E-4EC0-AAC2-C08A62F412C2}" type="pres">
      <dgm:prSet presAssocID="{A2D43732-4EF6-4597-A041-2EF555463121}" presName="sibTrans" presStyleCnt="0"/>
      <dgm:spPr/>
    </dgm:pt>
    <dgm:pt modelId="{2B16C312-5872-4784-A218-0D665D9717D5}" type="pres">
      <dgm:prSet presAssocID="{BF07CDF9-3435-4F06-95CC-94693D859E7C}" presName="node" presStyleLbl="node1" presStyleIdx="1" presStyleCnt="11">
        <dgm:presLayoutVars>
          <dgm:bulletEnabled val="1"/>
        </dgm:presLayoutVars>
      </dgm:prSet>
      <dgm:spPr/>
    </dgm:pt>
    <dgm:pt modelId="{CABD1A4A-1803-4C2D-A19B-8DD6DCEC2AD2}" type="pres">
      <dgm:prSet presAssocID="{829A3956-3036-4442-A873-3B42D4445857}" presName="sibTrans" presStyleCnt="0"/>
      <dgm:spPr/>
    </dgm:pt>
    <dgm:pt modelId="{FE985027-E786-47AB-B7A9-D4FE3E7905FC}" type="pres">
      <dgm:prSet presAssocID="{DBAFB037-2F67-461B-9D73-B8CAE1CD7AEC}" presName="node" presStyleLbl="node1" presStyleIdx="2" presStyleCnt="11">
        <dgm:presLayoutVars>
          <dgm:bulletEnabled val="1"/>
        </dgm:presLayoutVars>
      </dgm:prSet>
      <dgm:spPr/>
    </dgm:pt>
    <dgm:pt modelId="{9F53C147-DBF4-4106-8EB6-E0AB1009D881}" type="pres">
      <dgm:prSet presAssocID="{7F3295DE-F8CD-49F4-ABAB-46D5FBE7C6ED}" presName="sibTrans" presStyleCnt="0"/>
      <dgm:spPr/>
    </dgm:pt>
    <dgm:pt modelId="{767E9979-FB54-4886-8E02-BC3F5863C30D}" type="pres">
      <dgm:prSet presAssocID="{4B12341E-5951-4817-BA2A-F74794401A0F}" presName="node" presStyleLbl="node1" presStyleIdx="3" presStyleCnt="11">
        <dgm:presLayoutVars>
          <dgm:bulletEnabled val="1"/>
        </dgm:presLayoutVars>
      </dgm:prSet>
      <dgm:spPr/>
    </dgm:pt>
    <dgm:pt modelId="{DB59E8F8-2E5E-4C4F-B89C-B5356C9626F8}" type="pres">
      <dgm:prSet presAssocID="{B1A25F2C-0A06-4235-B858-850E2D957CF2}" presName="sibTrans" presStyleCnt="0"/>
      <dgm:spPr/>
    </dgm:pt>
    <dgm:pt modelId="{425E476C-B6CF-4104-9C64-FA4EBE10EAF7}" type="pres">
      <dgm:prSet presAssocID="{61E42FE3-59DF-4BE2-AE2F-A241C35CDA42}" presName="node" presStyleLbl="node1" presStyleIdx="4" presStyleCnt="11">
        <dgm:presLayoutVars>
          <dgm:bulletEnabled val="1"/>
        </dgm:presLayoutVars>
      </dgm:prSet>
      <dgm:spPr/>
    </dgm:pt>
    <dgm:pt modelId="{11E7310E-D52C-440E-ABE2-937B2E8C292B}" type="pres">
      <dgm:prSet presAssocID="{DC5387FD-73C5-49C2-A1D0-7490D893F642}" presName="sibTrans" presStyleCnt="0"/>
      <dgm:spPr/>
    </dgm:pt>
    <dgm:pt modelId="{17ACDEB8-9766-4FB0-B1AA-8657A48D7DC2}" type="pres">
      <dgm:prSet presAssocID="{5846AD46-F68C-434D-AEDC-B8882104A7B3}" presName="node" presStyleLbl="node1" presStyleIdx="5" presStyleCnt="11">
        <dgm:presLayoutVars>
          <dgm:bulletEnabled val="1"/>
        </dgm:presLayoutVars>
      </dgm:prSet>
      <dgm:spPr/>
    </dgm:pt>
    <dgm:pt modelId="{7CE79C86-8081-4A60-ABF7-366E91AD8440}" type="pres">
      <dgm:prSet presAssocID="{7989E179-CFBD-46E4-83EB-4B1497D180E7}" presName="sibTrans" presStyleCnt="0"/>
      <dgm:spPr/>
    </dgm:pt>
    <dgm:pt modelId="{14AEA0A2-D9E1-44C5-9B22-47B322C414DC}" type="pres">
      <dgm:prSet presAssocID="{03DF2D02-48B8-4AFD-B5C5-30EB45ADE133}" presName="node" presStyleLbl="node1" presStyleIdx="6" presStyleCnt="11">
        <dgm:presLayoutVars>
          <dgm:bulletEnabled val="1"/>
        </dgm:presLayoutVars>
      </dgm:prSet>
      <dgm:spPr/>
    </dgm:pt>
    <dgm:pt modelId="{0DDF8C0D-7093-46BF-A65E-D88AD2733DA0}" type="pres">
      <dgm:prSet presAssocID="{6EB5B832-CDF2-490B-B2CB-417DA7AD72A9}" presName="sibTrans" presStyleCnt="0"/>
      <dgm:spPr/>
    </dgm:pt>
    <dgm:pt modelId="{73A40680-EBFC-47C7-8E8C-369FF2CBD121}" type="pres">
      <dgm:prSet presAssocID="{8F4AE1A3-9F42-44EE-B638-0EEBBEBEC17A}" presName="node" presStyleLbl="node1" presStyleIdx="7" presStyleCnt="11">
        <dgm:presLayoutVars>
          <dgm:bulletEnabled val="1"/>
        </dgm:presLayoutVars>
      </dgm:prSet>
      <dgm:spPr/>
    </dgm:pt>
    <dgm:pt modelId="{485EB205-3804-4839-84CC-6F4CA25F8F58}" type="pres">
      <dgm:prSet presAssocID="{0949A708-F013-43AE-9CAE-19FA02F6DAFF}" presName="sibTrans" presStyleCnt="0"/>
      <dgm:spPr/>
    </dgm:pt>
    <dgm:pt modelId="{7F777A07-DD48-49E9-9BF3-9E9FEA0FFF36}" type="pres">
      <dgm:prSet presAssocID="{C94470D0-7A58-4EA0-8D51-004CA755AF12}" presName="node" presStyleLbl="node1" presStyleIdx="8" presStyleCnt="11">
        <dgm:presLayoutVars>
          <dgm:bulletEnabled val="1"/>
        </dgm:presLayoutVars>
      </dgm:prSet>
      <dgm:spPr/>
    </dgm:pt>
    <dgm:pt modelId="{CA9E1AA5-1E34-49CF-9716-BBD1D334476D}" type="pres">
      <dgm:prSet presAssocID="{AA19C84C-E5CE-4782-B7C0-B7EB45F567AB}" presName="sibTrans" presStyleCnt="0"/>
      <dgm:spPr/>
    </dgm:pt>
    <dgm:pt modelId="{4B401357-E742-4508-BBB3-4CCF79854CDC}" type="pres">
      <dgm:prSet presAssocID="{434802CD-F45C-4BD4-9877-0CF359B5F7C5}" presName="node" presStyleLbl="node1" presStyleIdx="9" presStyleCnt="11">
        <dgm:presLayoutVars>
          <dgm:bulletEnabled val="1"/>
        </dgm:presLayoutVars>
      </dgm:prSet>
      <dgm:spPr/>
    </dgm:pt>
    <dgm:pt modelId="{3383BA9D-4572-4590-A235-9586E801AD37}" type="pres">
      <dgm:prSet presAssocID="{AC5520B2-5DCF-4A63-AC04-5C05B6FDC924}" presName="sibTrans" presStyleCnt="0"/>
      <dgm:spPr/>
    </dgm:pt>
    <dgm:pt modelId="{62C3A6FB-7DC7-4A91-BC7F-4DA44D29422F}" type="pres">
      <dgm:prSet presAssocID="{D819D315-9675-4662-8054-83802F239667}" presName="node" presStyleLbl="node1" presStyleIdx="10" presStyleCnt="11">
        <dgm:presLayoutVars>
          <dgm:bulletEnabled val="1"/>
        </dgm:presLayoutVars>
      </dgm:prSet>
      <dgm:spPr/>
    </dgm:pt>
  </dgm:ptLst>
  <dgm:cxnLst>
    <dgm:cxn modelId="{68690D06-36D5-49EB-B8E3-CC07B7B64D0B}" type="presOf" srcId="{C94470D0-7A58-4EA0-8D51-004CA755AF12}" destId="{7F777A07-DD48-49E9-9BF3-9E9FEA0FFF36}" srcOrd="0" destOrd="0" presId="urn:microsoft.com/office/officeart/2005/8/layout/default"/>
    <dgm:cxn modelId="{0714E40D-DE3C-4D1C-9D96-2C8DD38DE0B8}" type="presOf" srcId="{BF07CDF9-3435-4F06-95CC-94693D859E7C}" destId="{2B16C312-5872-4784-A218-0D665D9717D5}" srcOrd="0" destOrd="0" presId="urn:microsoft.com/office/officeart/2005/8/layout/default"/>
    <dgm:cxn modelId="{71372A3D-DF85-4C0F-B8DF-ABA609EB20BC}" type="presOf" srcId="{61E42FE3-59DF-4BE2-AE2F-A241C35CDA42}" destId="{425E476C-B6CF-4104-9C64-FA4EBE10EAF7}" srcOrd="0" destOrd="0" presId="urn:microsoft.com/office/officeart/2005/8/layout/default"/>
    <dgm:cxn modelId="{68B5DF3D-D5B5-49B2-97F3-45868C75C9B9}" srcId="{181736D8-4876-409D-AE66-DE94ED929519}" destId="{5846AD46-F68C-434D-AEDC-B8882104A7B3}" srcOrd="5" destOrd="0" parTransId="{832650D9-2F54-40DB-8E6B-2F3EE2C2AE99}" sibTransId="{7989E179-CFBD-46E4-83EB-4B1497D180E7}"/>
    <dgm:cxn modelId="{C7CD665D-FF14-4C97-B88A-BB5075B1FC76}" srcId="{181736D8-4876-409D-AE66-DE94ED929519}" destId="{DBAFB037-2F67-461B-9D73-B8CAE1CD7AEC}" srcOrd="2" destOrd="0" parTransId="{3F9FFB31-93B1-4F07-96EC-DE53D20CEA66}" sibTransId="{7F3295DE-F8CD-49F4-ABAB-46D5FBE7C6ED}"/>
    <dgm:cxn modelId="{9B3EF06A-8BBD-4C44-89B8-65C5656F8BA0}" srcId="{181736D8-4876-409D-AE66-DE94ED929519}" destId="{4B12341E-5951-4817-BA2A-F74794401A0F}" srcOrd="3" destOrd="0" parTransId="{0033E7FF-A73B-48EE-879D-E9586A5781C8}" sibTransId="{B1A25F2C-0A06-4235-B858-850E2D957CF2}"/>
    <dgm:cxn modelId="{03246483-B97C-4740-A362-C32B595DC779}" type="presOf" srcId="{DBAFB037-2F67-461B-9D73-B8CAE1CD7AEC}" destId="{FE985027-E786-47AB-B7A9-D4FE3E7905FC}" srcOrd="0" destOrd="0" presId="urn:microsoft.com/office/officeart/2005/8/layout/default"/>
    <dgm:cxn modelId="{85817588-E18A-43FB-898A-0203CF9D5765}" type="presOf" srcId="{F23EDC01-193B-4515-AFF7-8B0D77EE659B}" destId="{0D7EDA32-5DB0-4F92-933B-C10506209D60}" srcOrd="0" destOrd="0" presId="urn:microsoft.com/office/officeart/2005/8/layout/default"/>
    <dgm:cxn modelId="{639A7E89-C575-4743-9F88-5F40EBEFA86C}" type="presOf" srcId="{181736D8-4876-409D-AE66-DE94ED929519}" destId="{44D44F78-4E75-4AF6-AF31-2EA407B0FA2D}" srcOrd="0" destOrd="0" presId="urn:microsoft.com/office/officeart/2005/8/layout/default"/>
    <dgm:cxn modelId="{CF8C448A-AAF3-4347-B679-A74494995899}" srcId="{181736D8-4876-409D-AE66-DE94ED929519}" destId="{F23EDC01-193B-4515-AFF7-8B0D77EE659B}" srcOrd="0" destOrd="0" parTransId="{367C87FD-0BAB-4BA7-823F-BE14A7DEEDC7}" sibTransId="{A2D43732-4EF6-4597-A041-2EF555463121}"/>
    <dgm:cxn modelId="{3B5C098E-251A-4133-B188-C3E7E63B7881}" srcId="{181736D8-4876-409D-AE66-DE94ED929519}" destId="{03DF2D02-48B8-4AFD-B5C5-30EB45ADE133}" srcOrd="6" destOrd="0" parTransId="{0BEC5423-218D-42F8-94C2-066EB8246794}" sibTransId="{6EB5B832-CDF2-490B-B2CB-417DA7AD72A9}"/>
    <dgm:cxn modelId="{4620CAA4-24BE-484A-B161-F1EEB402D6D5}" srcId="{181736D8-4876-409D-AE66-DE94ED929519}" destId="{8F4AE1A3-9F42-44EE-B638-0EEBBEBEC17A}" srcOrd="7" destOrd="0" parTransId="{84CD78C0-2C0D-4321-90B9-06B418270E9E}" sibTransId="{0949A708-F013-43AE-9CAE-19FA02F6DAFF}"/>
    <dgm:cxn modelId="{2039F1AB-5F99-4307-BD21-46856993C8CE}" type="presOf" srcId="{434802CD-F45C-4BD4-9877-0CF359B5F7C5}" destId="{4B401357-E742-4508-BBB3-4CCF79854CDC}" srcOrd="0" destOrd="0" presId="urn:microsoft.com/office/officeart/2005/8/layout/default"/>
    <dgm:cxn modelId="{5D9A04B1-8790-4725-BD74-967168292785}" type="presOf" srcId="{D819D315-9675-4662-8054-83802F239667}" destId="{62C3A6FB-7DC7-4A91-BC7F-4DA44D29422F}" srcOrd="0" destOrd="0" presId="urn:microsoft.com/office/officeart/2005/8/layout/default"/>
    <dgm:cxn modelId="{355B81B4-DDAD-4249-B335-CADB0E1C322C}" type="presOf" srcId="{03DF2D02-48B8-4AFD-B5C5-30EB45ADE133}" destId="{14AEA0A2-D9E1-44C5-9B22-47B322C414DC}" srcOrd="0" destOrd="0" presId="urn:microsoft.com/office/officeart/2005/8/layout/default"/>
    <dgm:cxn modelId="{6CED42B7-0228-433F-9185-F601217D7D7C}" type="presOf" srcId="{8F4AE1A3-9F42-44EE-B638-0EEBBEBEC17A}" destId="{73A40680-EBFC-47C7-8E8C-369FF2CBD121}" srcOrd="0" destOrd="0" presId="urn:microsoft.com/office/officeart/2005/8/layout/default"/>
    <dgm:cxn modelId="{084EC5CB-FCD2-42B0-A5EC-52A5B23317DB}" type="presOf" srcId="{4B12341E-5951-4817-BA2A-F74794401A0F}" destId="{767E9979-FB54-4886-8E02-BC3F5863C30D}" srcOrd="0" destOrd="0" presId="urn:microsoft.com/office/officeart/2005/8/layout/default"/>
    <dgm:cxn modelId="{62DC83CC-2BE4-492E-A47F-C931C365565E}" srcId="{181736D8-4876-409D-AE66-DE94ED929519}" destId="{BF07CDF9-3435-4F06-95CC-94693D859E7C}" srcOrd="1" destOrd="0" parTransId="{E81E3D9E-AB25-4976-96ED-68BB92819183}" sibTransId="{829A3956-3036-4442-A873-3B42D4445857}"/>
    <dgm:cxn modelId="{F31028CD-42CC-41AC-B983-47F396C34F58}" srcId="{181736D8-4876-409D-AE66-DE94ED929519}" destId="{434802CD-F45C-4BD4-9877-0CF359B5F7C5}" srcOrd="9" destOrd="0" parTransId="{E4805593-D68B-4608-9DFF-17653B25166B}" sibTransId="{AC5520B2-5DCF-4A63-AC04-5C05B6FDC924}"/>
    <dgm:cxn modelId="{624981E0-49D0-4382-9045-105D6B930E0D}" srcId="{181736D8-4876-409D-AE66-DE94ED929519}" destId="{C94470D0-7A58-4EA0-8D51-004CA755AF12}" srcOrd="8" destOrd="0" parTransId="{611C8FE7-5554-4DCD-AE4F-BBB0B84A8FE9}" sibTransId="{AA19C84C-E5CE-4782-B7C0-B7EB45F567AB}"/>
    <dgm:cxn modelId="{37A16DF3-77C9-4AC5-856E-B4D63EAF1BB6}" srcId="{181736D8-4876-409D-AE66-DE94ED929519}" destId="{D819D315-9675-4662-8054-83802F239667}" srcOrd="10" destOrd="0" parTransId="{3FD65608-0167-4E26-A52B-54DF00876331}" sibTransId="{464ED729-008C-4643-BA8F-D94A9929BDAB}"/>
    <dgm:cxn modelId="{6E4711F5-91D7-4140-9F73-3382F7ABC4C0}" srcId="{181736D8-4876-409D-AE66-DE94ED929519}" destId="{61E42FE3-59DF-4BE2-AE2F-A241C35CDA42}" srcOrd="4" destOrd="0" parTransId="{C56EBC01-5556-464D-8EAA-6D7B5A6B28E7}" sibTransId="{DC5387FD-73C5-49C2-A1D0-7490D893F642}"/>
    <dgm:cxn modelId="{B6A787F9-85E7-4550-84E3-4BFF698079D4}" type="presOf" srcId="{5846AD46-F68C-434D-AEDC-B8882104A7B3}" destId="{17ACDEB8-9766-4FB0-B1AA-8657A48D7DC2}" srcOrd="0" destOrd="0" presId="urn:microsoft.com/office/officeart/2005/8/layout/default"/>
    <dgm:cxn modelId="{CBF67666-FD89-4847-B6C7-F38D24DF6EF7}" type="presParOf" srcId="{44D44F78-4E75-4AF6-AF31-2EA407B0FA2D}" destId="{0D7EDA32-5DB0-4F92-933B-C10506209D60}" srcOrd="0" destOrd="0" presId="urn:microsoft.com/office/officeart/2005/8/layout/default"/>
    <dgm:cxn modelId="{DDB8674C-70BC-4395-B0D1-7BF8B6D58DA1}" type="presParOf" srcId="{44D44F78-4E75-4AF6-AF31-2EA407B0FA2D}" destId="{A796D2AF-E67E-4EC0-AAC2-C08A62F412C2}" srcOrd="1" destOrd="0" presId="urn:microsoft.com/office/officeart/2005/8/layout/default"/>
    <dgm:cxn modelId="{7290ED94-1B5E-4D03-8846-490352DE0922}" type="presParOf" srcId="{44D44F78-4E75-4AF6-AF31-2EA407B0FA2D}" destId="{2B16C312-5872-4784-A218-0D665D9717D5}" srcOrd="2" destOrd="0" presId="urn:microsoft.com/office/officeart/2005/8/layout/default"/>
    <dgm:cxn modelId="{725DD0FE-7B20-48DB-8219-141F9F7B9EE7}" type="presParOf" srcId="{44D44F78-4E75-4AF6-AF31-2EA407B0FA2D}" destId="{CABD1A4A-1803-4C2D-A19B-8DD6DCEC2AD2}" srcOrd="3" destOrd="0" presId="urn:microsoft.com/office/officeart/2005/8/layout/default"/>
    <dgm:cxn modelId="{DDD9BADB-5979-4914-A3B0-B431E45C3129}" type="presParOf" srcId="{44D44F78-4E75-4AF6-AF31-2EA407B0FA2D}" destId="{FE985027-E786-47AB-B7A9-D4FE3E7905FC}" srcOrd="4" destOrd="0" presId="urn:microsoft.com/office/officeart/2005/8/layout/default"/>
    <dgm:cxn modelId="{F8404C3F-D02B-4D8D-8B8B-0114FAAEFD97}" type="presParOf" srcId="{44D44F78-4E75-4AF6-AF31-2EA407B0FA2D}" destId="{9F53C147-DBF4-4106-8EB6-E0AB1009D881}" srcOrd="5" destOrd="0" presId="urn:microsoft.com/office/officeart/2005/8/layout/default"/>
    <dgm:cxn modelId="{8C7421DB-A5B4-4DA8-8706-BAE9A294215C}" type="presParOf" srcId="{44D44F78-4E75-4AF6-AF31-2EA407B0FA2D}" destId="{767E9979-FB54-4886-8E02-BC3F5863C30D}" srcOrd="6" destOrd="0" presId="urn:microsoft.com/office/officeart/2005/8/layout/default"/>
    <dgm:cxn modelId="{B2E5FDEC-DCD4-42D9-A92F-E4603EA81FEA}" type="presParOf" srcId="{44D44F78-4E75-4AF6-AF31-2EA407B0FA2D}" destId="{DB59E8F8-2E5E-4C4F-B89C-B5356C9626F8}" srcOrd="7" destOrd="0" presId="urn:microsoft.com/office/officeart/2005/8/layout/default"/>
    <dgm:cxn modelId="{BFB7256C-1D9F-4A80-B907-0FDCB633D04C}" type="presParOf" srcId="{44D44F78-4E75-4AF6-AF31-2EA407B0FA2D}" destId="{425E476C-B6CF-4104-9C64-FA4EBE10EAF7}" srcOrd="8" destOrd="0" presId="urn:microsoft.com/office/officeart/2005/8/layout/default"/>
    <dgm:cxn modelId="{B9215355-58A3-411E-A627-76002A37D203}" type="presParOf" srcId="{44D44F78-4E75-4AF6-AF31-2EA407B0FA2D}" destId="{11E7310E-D52C-440E-ABE2-937B2E8C292B}" srcOrd="9" destOrd="0" presId="urn:microsoft.com/office/officeart/2005/8/layout/default"/>
    <dgm:cxn modelId="{668C3AB3-7AD1-405D-83A3-ACD224127BA4}" type="presParOf" srcId="{44D44F78-4E75-4AF6-AF31-2EA407B0FA2D}" destId="{17ACDEB8-9766-4FB0-B1AA-8657A48D7DC2}" srcOrd="10" destOrd="0" presId="urn:microsoft.com/office/officeart/2005/8/layout/default"/>
    <dgm:cxn modelId="{D489534A-A61A-427B-B24A-CBDF8C633B66}" type="presParOf" srcId="{44D44F78-4E75-4AF6-AF31-2EA407B0FA2D}" destId="{7CE79C86-8081-4A60-ABF7-366E91AD8440}" srcOrd="11" destOrd="0" presId="urn:microsoft.com/office/officeart/2005/8/layout/default"/>
    <dgm:cxn modelId="{A86C4FA3-C3FF-4EEE-9170-BA7E4FA471FC}" type="presParOf" srcId="{44D44F78-4E75-4AF6-AF31-2EA407B0FA2D}" destId="{14AEA0A2-D9E1-44C5-9B22-47B322C414DC}" srcOrd="12" destOrd="0" presId="urn:microsoft.com/office/officeart/2005/8/layout/default"/>
    <dgm:cxn modelId="{81AB4C06-C2C9-421F-AEBE-E568D5534133}" type="presParOf" srcId="{44D44F78-4E75-4AF6-AF31-2EA407B0FA2D}" destId="{0DDF8C0D-7093-46BF-A65E-D88AD2733DA0}" srcOrd="13" destOrd="0" presId="urn:microsoft.com/office/officeart/2005/8/layout/default"/>
    <dgm:cxn modelId="{06002198-8A90-4B2F-8C33-C5C6384AA8C0}" type="presParOf" srcId="{44D44F78-4E75-4AF6-AF31-2EA407B0FA2D}" destId="{73A40680-EBFC-47C7-8E8C-369FF2CBD121}" srcOrd="14" destOrd="0" presId="urn:microsoft.com/office/officeart/2005/8/layout/default"/>
    <dgm:cxn modelId="{C5D6C6BD-502A-4949-81BC-A4742D5E3611}" type="presParOf" srcId="{44D44F78-4E75-4AF6-AF31-2EA407B0FA2D}" destId="{485EB205-3804-4839-84CC-6F4CA25F8F58}" srcOrd="15" destOrd="0" presId="urn:microsoft.com/office/officeart/2005/8/layout/default"/>
    <dgm:cxn modelId="{CDB8BAF2-5C01-409B-8913-C37D1693E140}" type="presParOf" srcId="{44D44F78-4E75-4AF6-AF31-2EA407B0FA2D}" destId="{7F777A07-DD48-49E9-9BF3-9E9FEA0FFF36}" srcOrd="16" destOrd="0" presId="urn:microsoft.com/office/officeart/2005/8/layout/default"/>
    <dgm:cxn modelId="{4A24C088-D266-404F-A9AF-7892FDABD936}" type="presParOf" srcId="{44D44F78-4E75-4AF6-AF31-2EA407B0FA2D}" destId="{CA9E1AA5-1E34-49CF-9716-BBD1D334476D}" srcOrd="17" destOrd="0" presId="urn:microsoft.com/office/officeart/2005/8/layout/default"/>
    <dgm:cxn modelId="{B101CF6E-BF32-40DB-B876-35D3C26EABA3}" type="presParOf" srcId="{44D44F78-4E75-4AF6-AF31-2EA407B0FA2D}" destId="{4B401357-E742-4508-BBB3-4CCF79854CDC}" srcOrd="18" destOrd="0" presId="urn:microsoft.com/office/officeart/2005/8/layout/default"/>
    <dgm:cxn modelId="{E61A395C-1F1A-4868-B479-34B31D5F7DD0}" type="presParOf" srcId="{44D44F78-4E75-4AF6-AF31-2EA407B0FA2D}" destId="{3383BA9D-4572-4590-A235-9586E801AD37}" srcOrd="19" destOrd="0" presId="urn:microsoft.com/office/officeart/2005/8/layout/default"/>
    <dgm:cxn modelId="{9EC51A48-F70C-44E3-A630-555CB07A148A}" type="presParOf" srcId="{44D44F78-4E75-4AF6-AF31-2EA407B0FA2D}" destId="{62C3A6FB-7DC7-4A91-BC7F-4DA44D29422F}" srcOrd="20" destOrd="0" presId="urn:microsoft.com/office/officeart/2005/8/layout/default"/>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151D1E52-6150-4825-9FC4-F05832D7797F}" type="doc">
      <dgm:prSet loTypeId="urn:microsoft.com/office/officeart/2005/8/layout/vList4" loCatId="list" qsTypeId="urn:microsoft.com/office/officeart/2005/8/quickstyle/3d1#22" qsCatId="3D" csTypeId="urn:microsoft.com/office/officeart/2005/8/colors/accent1_2#20" csCatId="accent1" phldr="1"/>
      <dgm:spPr/>
      <dgm:t>
        <a:bodyPr/>
        <a:lstStyle/>
        <a:p>
          <a:endParaRPr lang="en-US"/>
        </a:p>
      </dgm:t>
    </dgm:pt>
    <dgm:pt modelId="{FADF2C74-DE44-47C1-AF26-A105FFE54D2E}">
      <dgm:prSet phldrT="[Text]"/>
      <dgm:spPr/>
      <dgm:t>
        <a:bodyPr/>
        <a:lstStyle/>
        <a:p>
          <a:r>
            <a:rPr lang="en-US" dirty="0"/>
            <a:t>IRL </a:t>
          </a:r>
          <a:r>
            <a:rPr lang="en-US"/>
            <a:t>Project Example: 6-1087</a:t>
          </a:r>
          <a:endParaRPr lang="en-US" dirty="0"/>
        </a:p>
      </dgm:t>
    </dgm:pt>
    <dgm:pt modelId="{037FDF82-575D-4154-AAB7-6FC4D68073F1}" type="parTrans" cxnId="{217DBA76-F0FE-40FA-A062-3C61FAB79D68}">
      <dgm:prSet/>
      <dgm:spPr/>
      <dgm:t>
        <a:bodyPr/>
        <a:lstStyle/>
        <a:p>
          <a:endParaRPr lang="en-US"/>
        </a:p>
      </dgm:t>
    </dgm:pt>
    <dgm:pt modelId="{2FAC5375-07B9-4CE6-88C2-EBAFF747519D}" type="sibTrans" cxnId="{217DBA76-F0FE-40FA-A062-3C61FAB79D68}">
      <dgm:prSet/>
      <dgm:spPr/>
      <dgm:t>
        <a:bodyPr/>
        <a:lstStyle/>
        <a:p>
          <a:endParaRPr lang="en-US"/>
        </a:p>
      </dgm:t>
    </dgm:pt>
    <dgm:pt modelId="{7898E751-E8DE-4D9F-9A17-5F6D78C0A15D}" type="pres">
      <dgm:prSet presAssocID="{151D1E52-6150-4825-9FC4-F05832D7797F}" presName="linear" presStyleCnt="0">
        <dgm:presLayoutVars>
          <dgm:dir/>
          <dgm:resizeHandles val="exact"/>
        </dgm:presLayoutVars>
      </dgm:prSet>
      <dgm:spPr/>
    </dgm:pt>
    <dgm:pt modelId="{BE799E15-49F0-4809-B063-8B27E170B6EC}" type="pres">
      <dgm:prSet presAssocID="{FADF2C74-DE44-47C1-AF26-A105FFE54D2E}" presName="comp" presStyleCnt="0"/>
      <dgm:spPr/>
    </dgm:pt>
    <dgm:pt modelId="{66A67AE6-BC48-471C-98DD-82E8D02BFCDF}" type="pres">
      <dgm:prSet presAssocID="{FADF2C74-DE44-47C1-AF26-A105FFE54D2E}" presName="box" presStyleLbl="node1" presStyleIdx="0" presStyleCnt="1"/>
      <dgm:spPr/>
    </dgm:pt>
    <dgm:pt modelId="{06D37DB2-7D07-413C-817D-969225569417}" type="pres">
      <dgm:prSet presAssocID="{FADF2C74-DE44-47C1-AF26-A105FFE54D2E}" presName="img" presStyleLbl="fgImgPlace1" presStyleIdx="0" presStyleCnt="1"/>
      <dgm:spPr>
        <a:blipFill>
          <a:blip xmlns:r="http://schemas.openxmlformats.org/officeDocument/2006/relationships" r:embed="rId1"/>
          <a:srcRect/>
          <a:stretch>
            <a:fillRect l="-5000" r="-5000"/>
          </a:stretch>
        </a:blipFill>
      </dgm:spPr>
      <dgm:extLst>
        <a:ext uri="{E40237B7-FDA0-4F09-8148-C483321AD2D9}">
          <dgm14:cNvPr xmlns:dgm14="http://schemas.microsoft.com/office/drawing/2010/diagram" id="0" name="" descr="Multiple interweaving highways with cars driving in different directions"/>
        </a:ext>
      </dgm:extLst>
    </dgm:pt>
    <dgm:pt modelId="{B6A3153B-7A4E-4911-91E5-F27A69D5892B}" type="pres">
      <dgm:prSet presAssocID="{FADF2C74-DE44-47C1-AF26-A105FFE54D2E}" presName="text" presStyleLbl="node1" presStyleIdx="0" presStyleCnt="1">
        <dgm:presLayoutVars>
          <dgm:bulletEnabled val="1"/>
        </dgm:presLayoutVars>
      </dgm:prSet>
      <dgm:spPr/>
    </dgm:pt>
  </dgm:ptLst>
  <dgm:cxnLst>
    <dgm:cxn modelId="{C543C670-7317-41BC-BBED-8F97C0460EE2}" type="presOf" srcId="{151D1E52-6150-4825-9FC4-F05832D7797F}" destId="{7898E751-E8DE-4D9F-9A17-5F6D78C0A15D}" srcOrd="0" destOrd="0" presId="urn:microsoft.com/office/officeart/2005/8/layout/vList4"/>
    <dgm:cxn modelId="{217DBA76-F0FE-40FA-A062-3C61FAB79D68}" srcId="{151D1E52-6150-4825-9FC4-F05832D7797F}" destId="{FADF2C74-DE44-47C1-AF26-A105FFE54D2E}" srcOrd="0" destOrd="0" parTransId="{037FDF82-575D-4154-AAB7-6FC4D68073F1}" sibTransId="{2FAC5375-07B9-4CE6-88C2-EBAFF747519D}"/>
    <dgm:cxn modelId="{F8748BAA-AA42-4E01-A28A-CA9C52B3F7A4}" type="presOf" srcId="{FADF2C74-DE44-47C1-AF26-A105FFE54D2E}" destId="{B6A3153B-7A4E-4911-91E5-F27A69D5892B}" srcOrd="1" destOrd="0" presId="urn:microsoft.com/office/officeart/2005/8/layout/vList4"/>
    <dgm:cxn modelId="{D1FAACF8-D9E8-4B22-BFF6-A55F6194F5DD}" type="presOf" srcId="{FADF2C74-DE44-47C1-AF26-A105FFE54D2E}" destId="{66A67AE6-BC48-471C-98DD-82E8D02BFCDF}" srcOrd="0" destOrd="0" presId="urn:microsoft.com/office/officeart/2005/8/layout/vList4"/>
    <dgm:cxn modelId="{A4974349-EFCD-4BF2-A76C-51AF4A7F496A}" type="presParOf" srcId="{7898E751-E8DE-4D9F-9A17-5F6D78C0A15D}" destId="{BE799E15-49F0-4809-B063-8B27E170B6EC}" srcOrd="0" destOrd="0" presId="urn:microsoft.com/office/officeart/2005/8/layout/vList4"/>
    <dgm:cxn modelId="{38E53F30-B0BF-491E-96C8-D28F93755BD7}" type="presParOf" srcId="{BE799E15-49F0-4809-B063-8B27E170B6EC}" destId="{66A67AE6-BC48-471C-98DD-82E8D02BFCDF}" srcOrd="0" destOrd="0" presId="urn:microsoft.com/office/officeart/2005/8/layout/vList4"/>
    <dgm:cxn modelId="{0F63B905-6C0B-458A-94BA-7A2E0BB77A1E}" type="presParOf" srcId="{BE799E15-49F0-4809-B063-8B27E170B6EC}" destId="{06D37DB2-7D07-413C-817D-969225569417}" srcOrd="1" destOrd="0" presId="urn:microsoft.com/office/officeart/2005/8/layout/vList4"/>
    <dgm:cxn modelId="{03A461B2-E3F6-45BC-B839-12A2F04BA5A0}" type="presParOf" srcId="{BE799E15-49F0-4809-B063-8B27E170B6EC}" destId="{B6A3153B-7A4E-4911-91E5-F27A69D5892B}" srcOrd="2" destOrd="0" presId="urn:microsoft.com/office/officeart/2005/8/layout/vList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0.xml><?xml version="1.0" encoding="utf-8"?>
<dgm:dataModel xmlns:dgm="http://schemas.openxmlformats.org/drawingml/2006/diagram" xmlns:a="http://schemas.openxmlformats.org/drawingml/2006/main">
  <dgm:ptLst>
    <dgm:pt modelId="{81F8596D-0F46-44B9-904F-BC8CCCCF4857}" type="doc">
      <dgm:prSet loTypeId="urn:diagrams.loki3.com/BracketList" loCatId="list" qsTypeId="urn:microsoft.com/office/officeart/2005/8/quickstyle/simple1#6" qsCatId="simple" csTypeId="urn:microsoft.com/office/officeart/2005/8/colors/accent1_2#15" csCatId="accent1" phldr="1"/>
      <dgm:spPr/>
      <dgm:t>
        <a:bodyPr/>
        <a:lstStyle/>
        <a:p>
          <a:endParaRPr lang="en-US"/>
        </a:p>
      </dgm:t>
    </dgm:pt>
    <dgm:pt modelId="{E543F4DE-7112-4457-A5B3-4EA35848461E}">
      <dgm:prSet phldrT="[Text]" phldr="0"/>
      <dgm:spPr/>
      <dgm:t>
        <a:bodyPr/>
        <a:lstStyle/>
        <a:p>
          <a:r>
            <a:rPr lang="en-US" dirty="0"/>
            <a:t>Allowed KYTC to identify a significant utility procurement issue well before construction.</a:t>
          </a:r>
        </a:p>
      </dgm:t>
    </dgm:pt>
    <dgm:pt modelId="{562154FD-9847-4222-88EB-C9EFE5CDAC41}" type="parTrans" cxnId="{5307390C-B0DB-4108-B079-581AABCAC6BB}">
      <dgm:prSet/>
      <dgm:spPr/>
      <dgm:t>
        <a:bodyPr/>
        <a:lstStyle/>
        <a:p>
          <a:endParaRPr lang="en-US"/>
        </a:p>
      </dgm:t>
    </dgm:pt>
    <dgm:pt modelId="{5144F9E0-F4AA-44D8-842B-080CE27C0FC7}" type="sibTrans" cxnId="{5307390C-B0DB-4108-B079-581AABCAC6BB}">
      <dgm:prSet/>
      <dgm:spPr/>
      <dgm:t>
        <a:bodyPr/>
        <a:lstStyle/>
        <a:p>
          <a:endParaRPr lang="en-US"/>
        </a:p>
      </dgm:t>
    </dgm:pt>
    <dgm:pt modelId="{37132AC0-D745-4D5C-849E-9E3495013BC9}">
      <dgm:prSet phldrT="[Text]" phldr="0"/>
      <dgm:spPr/>
      <dgm:t>
        <a:bodyPr/>
        <a:lstStyle/>
        <a:p>
          <a:r>
            <a:rPr lang="en-US" dirty="0"/>
            <a:t>Reduced the risk that a long-lead utility delay a project already dependent of RR coordination.</a:t>
          </a:r>
        </a:p>
      </dgm:t>
    </dgm:pt>
    <dgm:pt modelId="{9563BF26-1EC7-40CE-8852-AAA8C01CE4A7}" type="parTrans" cxnId="{3D462362-A091-45E0-9228-3E98BAFBC8C6}">
      <dgm:prSet/>
      <dgm:spPr/>
      <dgm:t>
        <a:bodyPr/>
        <a:lstStyle/>
        <a:p>
          <a:endParaRPr lang="en-US"/>
        </a:p>
      </dgm:t>
    </dgm:pt>
    <dgm:pt modelId="{0156898C-FC87-48A9-AC3F-9939C98D3D9F}" type="sibTrans" cxnId="{3D462362-A091-45E0-9228-3E98BAFBC8C6}">
      <dgm:prSet/>
      <dgm:spPr/>
      <dgm:t>
        <a:bodyPr/>
        <a:lstStyle/>
        <a:p>
          <a:endParaRPr lang="en-US"/>
        </a:p>
      </dgm:t>
    </dgm:pt>
    <dgm:pt modelId="{907CDE4C-BF8F-4F4A-A35C-174E87213FB3}">
      <dgm:prSet phldrT="[Text]" phldr="0"/>
      <dgm:spPr/>
      <dgm:t>
        <a:bodyPr/>
        <a:lstStyle/>
        <a:p>
          <a:pPr algn="ctr"/>
          <a:r>
            <a:rPr lang="en-US" dirty="0"/>
            <a:t>Why EUA Mattered</a:t>
          </a:r>
        </a:p>
      </dgm:t>
    </dgm:pt>
    <dgm:pt modelId="{E7C89602-C956-44EB-8244-E14F3311DE46}" type="sibTrans" cxnId="{42723983-4B4D-4A6D-9CB0-F2AF86FD13A7}">
      <dgm:prSet/>
      <dgm:spPr/>
      <dgm:t>
        <a:bodyPr/>
        <a:lstStyle/>
        <a:p>
          <a:endParaRPr lang="en-US"/>
        </a:p>
      </dgm:t>
    </dgm:pt>
    <dgm:pt modelId="{FCA8D153-722A-4B3B-ACC6-B88C85CBDFE4}" type="parTrans" cxnId="{42723983-4B4D-4A6D-9CB0-F2AF86FD13A7}">
      <dgm:prSet/>
      <dgm:spPr/>
      <dgm:t>
        <a:bodyPr/>
        <a:lstStyle/>
        <a:p>
          <a:endParaRPr lang="en-US"/>
        </a:p>
      </dgm:t>
    </dgm:pt>
    <dgm:pt modelId="{7D4387C2-4461-4989-BC7B-7B6DC32ACEDD}">
      <dgm:prSet phldrT="[Text]" phldr="0"/>
      <dgm:spPr/>
      <dgm:t>
        <a:bodyPr/>
        <a:lstStyle/>
        <a:p>
          <a:r>
            <a:rPr lang="en-US" dirty="0"/>
            <a:t>Provided an opportunity to manage a potential $1.0 million KYTC expenditure proactively. </a:t>
          </a:r>
        </a:p>
      </dgm:t>
    </dgm:pt>
    <dgm:pt modelId="{A0BE54CF-07C2-4510-8AE2-FB65EAC0E34A}" type="parTrans" cxnId="{6B508F0A-D8DA-44D0-83B3-970BD2C754EC}">
      <dgm:prSet/>
      <dgm:spPr/>
      <dgm:t>
        <a:bodyPr/>
        <a:lstStyle/>
        <a:p>
          <a:endParaRPr lang="en-US"/>
        </a:p>
      </dgm:t>
    </dgm:pt>
    <dgm:pt modelId="{3A1EB544-BDD6-414F-AA30-7ACBDCBA152B}" type="sibTrans" cxnId="{6B508F0A-D8DA-44D0-83B3-970BD2C754EC}">
      <dgm:prSet/>
      <dgm:spPr/>
      <dgm:t>
        <a:bodyPr/>
        <a:lstStyle/>
        <a:p>
          <a:endParaRPr lang="en-US"/>
        </a:p>
      </dgm:t>
    </dgm:pt>
    <dgm:pt modelId="{744DA806-D4AB-4670-96C3-C5E535166B19}" type="pres">
      <dgm:prSet presAssocID="{81F8596D-0F46-44B9-904F-BC8CCCCF4857}" presName="Name0" presStyleCnt="0">
        <dgm:presLayoutVars>
          <dgm:dir/>
          <dgm:animLvl val="lvl"/>
          <dgm:resizeHandles val="exact"/>
        </dgm:presLayoutVars>
      </dgm:prSet>
      <dgm:spPr/>
    </dgm:pt>
    <dgm:pt modelId="{5A2924F7-5858-421E-9044-44DA1DAD3F33}" type="pres">
      <dgm:prSet presAssocID="{907CDE4C-BF8F-4F4A-A35C-174E87213FB3}" presName="linNode" presStyleCnt="0"/>
      <dgm:spPr/>
    </dgm:pt>
    <dgm:pt modelId="{42ABA31B-EBFD-4999-AF82-15182D4D3C72}" type="pres">
      <dgm:prSet presAssocID="{907CDE4C-BF8F-4F4A-A35C-174E87213FB3}" presName="parTx" presStyleLbl="revTx" presStyleIdx="0" presStyleCnt="1">
        <dgm:presLayoutVars>
          <dgm:chMax val="1"/>
          <dgm:bulletEnabled val="1"/>
        </dgm:presLayoutVars>
      </dgm:prSet>
      <dgm:spPr/>
    </dgm:pt>
    <dgm:pt modelId="{7590EB0B-DA69-455A-BA59-B8427E37244C}" type="pres">
      <dgm:prSet presAssocID="{907CDE4C-BF8F-4F4A-A35C-174E87213FB3}" presName="bracket" presStyleLbl="parChTrans1D1" presStyleIdx="0" presStyleCnt="1" custLinFactNeighborX="-22204" custLinFactNeighborY="-13605"/>
      <dgm:spPr/>
    </dgm:pt>
    <dgm:pt modelId="{21224A65-2AB7-4557-B5A5-A9349373CE38}" type="pres">
      <dgm:prSet presAssocID="{907CDE4C-BF8F-4F4A-A35C-174E87213FB3}" presName="spH" presStyleCnt="0"/>
      <dgm:spPr/>
    </dgm:pt>
    <dgm:pt modelId="{C5EEDFCC-E18D-44C9-8ACE-6EC4F8953B87}" type="pres">
      <dgm:prSet presAssocID="{907CDE4C-BF8F-4F4A-A35C-174E87213FB3}" presName="desTx" presStyleLbl="node1" presStyleIdx="0" presStyleCnt="1" custLinFactNeighborX="3961">
        <dgm:presLayoutVars>
          <dgm:bulletEnabled val="1"/>
        </dgm:presLayoutVars>
      </dgm:prSet>
      <dgm:spPr/>
    </dgm:pt>
  </dgm:ptLst>
  <dgm:cxnLst>
    <dgm:cxn modelId="{6B508F0A-D8DA-44D0-83B3-970BD2C754EC}" srcId="{907CDE4C-BF8F-4F4A-A35C-174E87213FB3}" destId="{7D4387C2-4461-4989-BC7B-7B6DC32ACEDD}" srcOrd="2" destOrd="0" parTransId="{A0BE54CF-07C2-4510-8AE2-FB65EAC0E34A}" sibTransId="{3A1EB544-BDD6-414F-AA30-7ACBDCBA152B}"/>
    <dgm:cxn modelId="{5307390C-B0DB-4108-B079-581AABCAC6BB}" srcId="{907CDE4C-BF8F-4F4A-A35C-174E87213FB3}" destId="{E543F4DE-7112-4457-A5B3-4EA35848461E}" srcOrd="0" destOrd="0" parTransId="{562154FD-9847-4222-88EB-C9EFE5CDAC41}" sibTransId="{5144F9E0-F4AA-44D8-842B-080CE27C0FC7}"/>
    <dgm:cxn modelId="{3D462362-A091-45E0-9228-3E98BAFBC8C6}" srcId="{907CDE4C-BF8F-4F4A-A35C-174E87213FB3}" destId="{37132AC0-D745-4D5C-849E-9E3495013BC9}" srcOrd="1" destOrd="0" parTransId="{9563BF26-1EC7-40CE-8852-AAA8C01CE4A7}" sibTransId="{0156898C-FC87-48A9-AC3F-9939C98D3D9F}"/>
    <dgm:cxn modelId="{1D92D772-B9F9-4A2F-B20D-E7A3EFAFF512}" type="presOf" srcId="{81F8596D-0F46-44B9-904F-BC8CCCCF4857}" destId="{744DA806-D4AB-4670-96C3-C5E535166B19}" srcOrd="0" destOrd="0" presId="urn:diagrams.loki3.com/BracketList"/>
    <dgm:cxn modelId="{FA445B58-4D06-4246-8B92-CA7EE56C75F9}" type="presOf" srcId="{7D4387C2-4461-4989-BC7B-7B6DC32ACEDD}" destId="{C5EEDFCC-E18D-44C9-8ACE-6EC4F8953B87}" srcOrd="0" destOrd="2" presId="urn:diagrams.loki3.com/BracketList"/>
    <dgm:cxn modelId="{F36B867A-9276-4FBD-80BF-893FC94171D7}" type="presOf" srcId="{37132AC0-D745-4D5C-849E-9E3495013BC9}" destId="{C5EEDFCC-E18D-44C9-8ACE-6EC4F8953B87}" srcOrd="0" destOrd="1" presId="urn:diagrams.loki3.com/BracketList"/>
    <dgm:cxn modelId="{42723983-4B4D-4A6D-9CB0-F2AF86FD13A7}" srcId="{81F8596D-0F46-44B9-904F-BC8CCCCF4857}" destId="{907CDE4C-BF8F-4F4A-A35C-174E87213FB3}" srcOrd="0" destOrd="0" parTransId="{FCA8D153-722A-4B3B-ACC6-B88C85CBDFE4}" sibTransId="{E7C89602-C956-44EB-8244-E14F3311DE46}"/>
    <dgm:cxn modelId="{8457D087-7A6D-4D32-AB0F-C6488CA91AC2}" type="presOf" srcId="{907CDE4C-BF8F-4F4A-A35C-174E87213FB3}" destId="{42ABA31B-EBFD-4999-AF82-15182D4D3C72}" srcOrd="0" destOrd="0" presId="urn:diagrams.loki3.com/BracketList"/>
    <dgm:cxn modelId="{AE2F07BF-03A5-4F69-B4B5-CF1341338D86}" type="presOf" srcId="{E543F4DE-7112-4457-A5B3-4EA35848461E}" destId="{C5EEDFCC-E18D-44C9-8ACE-6EC4F8953B87}" srcOrd="0" destOrd="0" presId="urn:diagrams.loki3.com/BracketList"/>
    <dgm:cxn modelId="{31D9FD51-8D85-4D3A-947E-A88E4FB4E3D7}" type="presParOf" srcId="{744DA806-D4AB-4670-96C3-C5E535166B19}" destId="{5A2924F7-5858-421E-9044-44DA1DAD3F33}" srcOrd="0" destOrd="0" presId="urn:diagrams.loki3.com/BracketList"/>
    <dgm:cxn modelId="{FFDD2B50-17DA-46BD-8100-B5CDFF2AA86B}" type="presParOf" srcId="{5A2924F7-5858-421E-9044-44DA1DAD3F33}" destId="{42ABA31B-EBFD-4999-AF82-15182D4D3C72}" srcOrd="0" destOrd="0" presId="urn:diagrams.loki3.com/BracketList"/>
    <dgm:cxn modelId="{E70B43FE-8F1F-4087-B60A-06FBCCEE7569}" type="presParOf" srcId="{5A2924F7-5858-421E-9044-44DA1DAD3F33}" destId="{7590EB0B-DA69-455A-BA59-B8427E37244C}" srcOrd="1" destOrd="0" presId="urn:diagrams.loki3.com/BracketList"/>
    <dgm:cxn modelId="{4D9C700C-FB91-4198-9151-1C4CA11D5AA0}" type="presParOf" srcId="{5A2924F7-5858-421E-9044-44DA1DAD3F33}" destId="{21224A65-2AB7-4557-B5A5-A9349373CE38}" srcOrd="2" destOrd="0" presId="urn:diagrams.loki3.com/BracketList"/>
    <dgm:cxn modelId="{A63E95AB-1E44-42C7-8CC5-6CB1C0A13D0E}" type="presParOf" srcId="{5A2924F7-5858-421E-9044-44DA1DAD3F33}" destId="{C5EEDFCC-E18D-44C9-8ACE-6EC4F8953B87}" srcOrd="3" destOrd="0" presId="urn:diagrams.loki3.com/Bracket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1.xml><?xml version="1.0" encoding="utf-8"?>
<dgm:dataModel xmlns:dgm="http://schemas.openxmlformats.org/drawingml/2006/diagram" xmlns:a="http://schemas.openxmlformats.org/drawingml/2006/main">
  <dgm:ptLst>
    <dgm:pt modelId="{EF004FDC-472B-439D-AD91-17E6F7549B52}" type="doc">
      <dgm:prSet loTypeId="urn:microsoft.com/office/officeart/2005/8/layout/vList2" loCatId="list" qsTypeId="urn:microsoft.com/office/officeart/2005/8/quickstyle/3d1#15" qsCatId="3D" csTypeId="urn:microsoft.com/office/officeart/2005/8/colors/accent0_3#6" csCatId="mainScheme" phldr="1"/>
      <dgm:spPr/>
      <dgm:t>
        <a:bodyPr/>
        <a:lstStyle/>
        <a:p>
          <a:endParaRPr lang="en-US"/>
        </a:p>
      </dgm:t>
    </dgm:pt>
    <dgm:pt modelId="{5E3C5D22-A4F1-4A29-8B45-D578BDF239BA}">
      <dgm:prSet phldrT="[Text]" phldr="0"/>
      <dgm:spPr/>
      <dgm:t>
        <a:bodyPr/>
        <a:lstStyle/>
        <a:p>
          <a:r>
            <a:rPr lang="en-US" dirty="0"/>
            <a:t>Specialty Material Acquisition</a:t>
          </a:r>
        </a:p>
      </dgm:t>
    </dgm:pt>
    <dgm:pt modelId="{C62E87E4-11AB-48F2-A5A2-A4E5077BC437}" type="parTrans" cxnId="{3AC93984-D31E-41EA-959F-0F5221BCF367}">
      <dgm:prSet/>
      <dgm:spPr/>
      <dgm:t>
        <a:bodyPr/>
        <a:lstStyle/>
        <a:p>
          <a:endParaRPr lang="en-US"/>
        </a:p>
      </dgm:t>
    </dgm:pt>
    <dgm:pt modelId="{0017A0FB-6E27-4684-B465-1650F5818C04}" type="sibTrans" cxnId="{3AC93984-D31E-41EA-959F-0F5221BCF367}">
      <dgm:prSet/>
      <dgm:spPr/>
      <dgm:t>
        <a:bodyPr/>
        <a:lstStyle/>
        <a:p>
          <a:endParaRPr lang="en-US"/>
        </a:p>
      </dgm:t>
    </dgm:pt>
    <dgm:pt modelId="{F2A5A674-E793-4276-9F95-55EA11243825}" type="pres">
      <dgm:prSet presAssocID="{EF004FDC-472B-439D-AD91-17E6F7549B52}" presName="linear" presStyleCnt="0">
        <dgm:presLayoutVars>
          <dgm:animLvl val="lvl"/>
          <dgm:resizeHandles val="exact"/>
        </dgm:presLayoutVars>
      </dgm:prSet>
      <dgm:spPr/>
    </dgm:pt>
    <dgm:pt modelId="{F7ADE998-E035-4EEA-825E-BF3E84B53685}" type="pres">
      <dgm:prSet presAssocID="{5E3C5D22-A4F1-4A29-8B45-D578BDF239BA}" presName="parentText" presStyleLbl="node1" presStyleIdx="0" presStyleCnt="1">
        <dgm:presLayoutVars>
          <dgm:chMax val="0"/>
          <dgm:bulletEnabled val="1"/>
        </dgm:presLayoutVars>
      </dgm:prSet>
      <dgm:spPr/>
    </dgm:pt>
  </dgm:ptLst>
  <dgm:cxnLst>
    <dgm:cxn modelId="{8EE4FE70-3323-421D-AB08-278C946098B5}" type="presOf" srcId="{EF004FDC-472B-439D-AD91-17E6F7549B52}" destId="{F2A5A674-E793-4276-9F95-55EA11243825}" srcOrd="0" destOrd="0" presId="urn:microsoft.com/office/officeart/2005/8/layout/vList2"/>
    <dgm:cxn modelId="{3AC93984-D31E-41EA-959F-0F5221BCF367}" srcId="{EF004FDC-472B-439D-AD91-17E6F7549B52}" destId="{5E3C5D22-A4F1-4A29-8B45-D578BDF239BA}" srcOrd="0" destOrd="0" parTransId="{C62E87E4-11AB-48F2-A5A2-A4E5077BC437}" sibTransId="{0017A0FB-6E27-4684-B465-1650F5818C04}"/>
    <dgm:cxn modelId="{C4A020CD-9BD5-4BD1-B9D9-3D17CE101012}" type="presOf" srcId="{5E3C5D22-A4F1-4A29-8B45-D578BDF239BA}" destId="{F7ADE998-E035-4EEA-825E-BF3E84B53685}" srcOrd="0" destOrd="0" presId="urn:microsoft.com/office/officeart/2005/8/layout/vList2"/>
    <dgm:cxn modelId="{82722D44-2574-4C34-90C4-29F7FA933347}" type="presParOf" srcId="{F2A5A674-E793-4276-9F95-55EA11243825}" destId="{F7ADE998-E035-4EEA-825E-BF3E84B53685}" srcOrd="0" destOrd="0" presId="urn:microsoft.com/office/officeart/2005/8/layout/vList2"/>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32.xml><?xml version="1.0" encoding="utf-8"?>
<dgm:dataModel xmlns:dgm="http://schemas.openxmlformats.org/drawingml/2006/diagram" xmlns:a="http://schemas.openxmlformats.org/drawingml/2006/main">
  <dgm:ptLst>
    <dgm:pt modelId="{EF004FDC-472B-439D-AD91-17E6F7549B52}" type="doc">
      <dgm:prSet loTypeId="urn:microsoft.com/office/officeart/2005/8/layout/vList2" loCatId="list" qsTypeId="urn:microsoft.com/office/officeart/2005/8/quickstyle/3d1#20" qsCatId="3D" csTypeId="urn:microsoft.com/office/officeart/2005/8/colors/accent0_3#9" csCatId="mainScheme" phldr="1"/>
      <dgm:spPr/>
      <dgm:t>
        <a:bodyPr/>
        <a:lstStyle/>
        <a:p>
          <a:endParaRPr lang="en-US"/>
        </a:p>
      </dgm:t>
    </dgm:pt>
    <dgm:pt modelId="{5E3C5D22-A4F1-4A29-8B45-D578BDF239BA}">
      <dgm:prSet phldrT="[Text]" phldr="0"/>
      <dgm:spPr/>
      <dgm:t>
        <a:bodyPr/>
        <a:lstStyle/>
        <a:p>
          <a:r>
            <a:rPr lang="en-US" dirty="0"/>
            <a:t>Key Takeaways</a:t>
          </a:r>
        </a:p>
      </dgm:t>
    </dgm:pt>
    <dgm:pt modelId="{C62E87E4-11AB-48F2-A5A2-A4E5077BC437}" type="parTrans" cxnId="{3AC93984-D31E-41EA-959F-0F5221BCF367}">
      <dgm:prSet/>
      <dgm:spPr/>
      <dgm:t>
        <a:bodyPr/>
        <a:lstStyle/>
        <a:p>
          <a:endParaRPr lang="en-US"/>
        </a:p>
      </dgm:t>
    </dgm:pt>
    <dgm:pt modelId="{0017A0FB-6E27-4684-B465-1650F5818C04}" type="sibTrans" cxnId="{3AC93984-D31E-41EA-959F-0F5221BCF367}">
      <dgm:prSet/>
      <dgm:spPr/>
      <dgm:t>
        <a:bodyPr/>
        <a:lstStyle/>
        <a:p>
          <a:endParaRPr lang="en-US"/>
        </a:p>
      </dgm:t>
    </dgm:pt>
    <dgm:pt modelId="{F2A5A674-E793-4276-9F95-55EA11243825}" type="pres">
      <dgm:prSet presAssocID="{EF004FDC-472B-439D-AD91-17E6F7549B52}" presName="linear" presStyleCnt="0">
        <dgm:presLayoutVars>
          <dgm:animLvl val="lvl"/>
          <dgm:resizeHandles val="exact"/>
        </dgm:presLayoutVars>
      </dgm:prSet>
      <dgm:spPr/>
    </dgm:pt>
    <dgm:pt modelId="{F7ADE998-E035-4EEA-825E-BF3E84B53685}" type="pres">
      <dgm:prSet presAssocID="{5E3C5D22-A4F1-4A29-8B45-D578BDF239BA}" presName="parentText" presStyleLbl="node1" presStyleIdx="0" presStyleCnt="1" custLinFactNeighborY="1651">
        <dgm:presLayoutVars>
          <dgm:chMax val="0"/>
          <dgm:bulletEnabled val="1"/>
        </dgm:presLayoutVars>
      </dgm:prSet>
      <dgm:spPr/>
    </dgm:pt>
  </dgm:ptLst>
  <dgm:cxnLst>
    <dgm:cxn modelId="{8EE4FE70-3323-421D-AB08-278C946098B5}" type="presOf" srcId="{EF004FDC-472B-439D-AD91-17E6F7549B52}" destId="{F2A5A674-E793-4276-9F95-55EA11243825}" srcOrd="0" destOrd="0" presId="urn:microsoft.com/office/officeart/2005/8/layout/vList2"/>
    <dgm:cxn modelId="{3AC93984-D31E-41EA-959F-0F5221BCF367}" srcId="{EF004FDC-472B-439D-AD91-17E6F7549B52}" destId="{5E3C5D22-A4F1-4A29-8B45-D578BDF239BA}" srcOrd="0" destOrd="0" parTransId="{C62E87E4-11AB-48F2-A5A2-A4E5077BC437}" sibTransId="{0017A0FB-6E27-4684-B465-1650F5818C04}"/>
    <dgm:cxn modelId="{51021ABF-C5F7-43DA-AB72-440551548941}" type="presOf" srcId="{5E3C5D22-A4F1-4A29-8B45-D578BDF239BA}" destId="{F7ADE998-E035-4EEA-825E-BF3E84B53685}" srcOrd="0" destOrd="0" presId="urn:microsoft.com/office/officeart/2005/8/layout/vList2"/>
    <dgm:cxn modelId="{B7181977-499F-47CC-812F-33C442BA0A53}" type="presParOf" srcId="{F2A5A674-E793-4276-9F95-55EA11243825}" destId="{F7ADE998-E035-4EEA-825E-BF3E84B53685}" srcOrd="0"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3.xml><?xml version="1.0" encoding="utf-8"?>
<dgm:dataModel xmlns:dgm="http://schemas.openxmlformats.org/drawingml/2006/diagram" xmlns:a="http://schemas.openxmlformats.org/drawingml/2006/main">
  <dgm:ptLst>
    <dgm:pt modelId="{181736D8-4876-409D-AE66-DE94ED929519}" type="doc">
      <dgm:prSet loTypeId="urn:microsoft.com/office/officeart/2005/8/layout/default" loCatId="list" qsTypeId="urn:microsoft.com/office/officeart/2005/8/quickstyle/3d1#21" qsCatId="3D" csTypeId="urn:microsoft.com/office/officeart/2005/8/colors/accent1_2#19" csCatId="accent1" phldr="1"/>
      <dgm:spPr/>
      <dgm:t>
        <a:bodyPr/>
        <a:lstStyle/>
        <a:p>
          <a:endParaRPr lang="en-US"/>
        </a:p>
      </dgm:t>
    </dgm:pt>
    <dgm:pt modelId="{F23EDC01-193B-4515-AFF7-8B0D77EE659B}">
      <dgm:prSet/>
      <dgm:spPr/>
      <dgm:t>
        <a:bodyPr/>
        <a:lstStyle/>
        <a:p>
          <a:r>
            <a:rPr lang="en-US" dirty="0"/>
            <a:t>Large utility involvement – required significant planning &amp; lead time.</a:t>
          </a:r>
        </a:p>
      </dgm:t>
    </dgm:pt>
    <dgm:pt modelId="{367C87FD-0BAB-4BA7-823F-BE14A7DEEDC7}" type="parTrans" cxnId="{CF8C448A-AAF3-4347-B679-A74494995899}">
      <dgm:prSet/>
      <dgm:spPr/>
      <dgm:t>
        <a:bodyPr/>
        <a:lstStyle/>
        <a:p>
          <a:endParaRPr lang="en-US"/>
        </a:p>
      </dgm:t>
    </dgm:pt>
    <dgm:pt modelId="{A2D43732-4EF6-4597-A041-2EF555463121}" type="sibTrans" cxnId="{CF8C448A-AAF3-4347-B679-A74494995899}">
      <dgm:prSet/>
      <dgm:spPr/>
      <dgm:t>
        <a:bodyPr/>
        <a:lstStyle/>
        <a:p>
          <a:endParaRPr lang="en-US"/>
        </a:p>
      </dgm:t>
    </dgm:pt>
    <dgm:pt modelId="{BF07CDF9-3435-4F06-95CC-94693D859E7C}">
      <dgm:prSet/>
      <dgm:spPr/>
      <dgm:t>
        <a:bodyPr/>
        <a:lstStyle/>
        <a:p>
          <a:r>
            <a:rPr lang="en-US" dirty="0"/>
            <a:t>Unavoidable impacts – impacts to electric transmission poles could not be avoided.</a:t>
          </a:r>
        </a:p>
      </dgm:t>
    </dgm:pt>
    <dgm:pt modelId="{E81E3D9E-AB25-4976-96ED-68BB92819183}" type="parTrans" cxnId="{62DC83CC-2BE4-492E-A47F-C931C365565E}">
      <dgm:prSet/>
      <dgm:spPr/>
      <dgm:t>
        <a:bodyPr/>
        <a:lstStyle/>
        <a:p>
          <a:endParaRPr lang="en-US"/>
        </a:p>
      </dgm:t>
    </dgm:pt>
    <dgm:pt modelId="{829A3956-3036-4442-A873-3B42D4445857}" type="sibTrans" cxnId="{62DC83CC-2BE4-492E-A47F-C931C365565E}">
      <dgm:prSet/>
      <dgm:spPr/>
      <dgm:t>
        <a:bodyPr/>
        <a:lstStyle/>
        <a:p>
          <a:endParaRPr lang="en-US"/>
        </a:p>
      </dgm:t>
    </dgm:pt>
    <dgm:pt modelId="{DBAFB037-2F67-461B-9D73-B8CAE1CD7AEC}">
      <dgm:prSet/>
      <dgm:spPr/>
      <dgm:t>
        <a:bodyPr/>
        <a:lstStyle/>
        <a:p>
          <a:r>
            <a:rPr lang="en-US" dirty="0"/>
            <a:t>Extensive engineering – electric transmission poles require substantial design &amp; engineering.</a:t>
          </a:r>
        </a:p>
      </dgm:t>
    </dgm:pt>
    <dgm:pt modelId="{3F9FFB31-93B1-4F07-96EC-DE53D20CEA66}" type="parTrans" cxnId="{C7CD665D-FF14-4C97-B88A-BB5075B1FC76}">
      <dgm:prSet/>
      <dgm:spPr/>
      <dgm:t>
        <a:bodyPr/>
        <a:lstStyle/>
        <a:p>
          <a:endParaRPr lang="en-US"/>
        </a:p>
      </dgm:t>
    </dgm:pt>
    <dgm:pt modelId="{7F3295DE-F8CD-49F4-ABAB-46D5FBE7C6ED}" type="sibTrans" cxnId="{C7CD665D-FF14-4C97-B88A-BB5075B1FC76}">
      <dgm:prSet/>
      <dgm:spPr/>
      <dgm:t>
        <a:bodyPr/>
        <a:lstStyle/>
        <a:p>
          <a:endParaRPr lang="en-US"/>
        </a:p>
      </dgm:t>
    </dgm:pt>
    <dgm:pt modelId="{4B12341E-5951-4817-BA2A-F74794401A0F}">
      <dgm:prSet/>
      <dgm:spPr/>
      <dgm:t>
        <a:bodyPr/>
        <a:lstStyle/>
        <a:p>
          <a:r>
            <a:rPr lang="en-US" dirty="0"/>
            <a:t>Long-lead materials – poles had an estimate 12 to 18-month procurement lead time.</a:t>
          </a:r>
        </a:p>
      </dgm:t>
    </dgm:pt>
    <dgm:pt modelId="{0033E7FF-A73B-48EE-879D-E9586A5781C8}" type="parTrans" cxnId="{9B3EF06A-8BBD-4C44-89B8-65C5656F8BA0}">
      <dgm:prSet/>
      <dgm:spPr/>
      <dgm:t>
        <a:bodyPr/>
        <a:lstStyle/>
        <a:p>
          <a:endParaRPr lang="en-US"/>
        </a:p>
      </dgm:t>
    </dgm:pt>
    <dgm:pt modelId="{B1A25F2C-0A06-4235-B858-850E2D957CF2}" type="sibTrans" cxnId="{9B3EF06A-8BBD-4C44-89B8-65C5656F8BA0}">
      <dgm:prSet/>
      <dgm:spPr/>
      <dgm:t>
        <a:bodyPr/>
        <a:lstStyle/>
        <a:p>
          <a:endParaRPr lang="en-US"/>
        </a:p>
      </dgm:t>
    </dgm:pt>
    <dgm:pt modelId="{61E42FE3-59DF-4BE2-AE2F-A241C35CDA42}">
      <dgm:prSet/>
      <dgm:spPr/>
      <dgm:t>
        <a:bodyPr/>
        <a:lstStyle/>
        <a:p>
          <a:r>
            <a:rPr lang="en-US" dirty="0"/>
            <a:t>Multiple coordination requirements – additional schedule risk created because project involved RR.</a:t>
          </a:r>
        </a:p>
      </dgm:t>
    </dgm:pt>
    <dgm:pt modelId="{C56EBC01-5556-464D-8EAA-6D7B5A6B28E7}" type="parTrans" cxnId="{6E4711F5-91D7-4140-9F73-3382F7ABC4C0}">
      <dgm:prSet/>
      <dgm:spPr/>
      <dgm:t>
        <a:bodyPr/>
        <a:lstStyle/>
        <a:p>
          <a:endParaRPr lang="en-US"/>
        </a:p>
      </dgm:t>
    </dgm:pt>
    <dgm:pt modelId="{DC5387FD-73C5-49C2-A1D0-7490D893F642}" type="sibTrans" cxnId="{6E4711F5-91D7-4140-9F73-3382F7ABC4C0}">
      <dgm:prSet/>
      <dgm:spPr/>
      <dgm:t>
        <a:bodyPr/>
        <a:lstStyle/>
        <a:p>
          <a:endParaRPr lang="en-US"/>
        </a:p>
      </dgm:t>
    </dgm:pt>
    <dgm:pt modelId="{44D44F78-4E75-4AF6-AF31-2EA407B0FA2D}" type="pres">
      <dgm:prSet presAssocID="{181736D8-4876-409D-AE66-DE94ED929519}" presName="diagram" presStyleCnt="0">
        <dgm:presLayoutVars>
          <dgm:dir/>
          <dgm:resizeHandles val="exact"/>
        </dgm:presLayoutVars>
      </dgm:prSet>
      <dgm:spPr/>
    </dgm:pt>
    <dgm:pt modelId="{0D7EDA32-5DB0-4F92-933B-C10506209D60}" type="pres">
      <dgm:prSet presAssocID="{F23EDC01-193B-4515-AFF7-8B0D77EE659B}" presName="node" presStyleLbl="node1" presStyleIdx="0" presStyleCnt="5">
        <dgm:presLayoutVars>
          <dgm:bulletEnabled val="1"/>
        </dgm:presLayoutVars>
      </dgm:prSet>
      <dgm:spPr/>
    </dgm:pt>
    <dgm:pt modelId="{A796D2AF-E67E-4EC0-AAC2-C08A62F412C2}" type="pres">
      <dgm:prSet presAssocID="{A2D43732-4EF6-4597-A041-2EF555463121}" presName="sibTrans" presStyleCnt="0"/>
      <dgm:spPr/>
    </dgm:pt>
    <dgm:pt modelId="{2B16C312-5872-4784-A218-0D665D9717D5}" type="pres">
      <dgm:prSet presAssocID="{BF07CDF9-3435-4F06-95CC-94693D859E7C}" presName="node" presStyleLbl="node1" presStyleIdx="1" presStyleCnt="5">
        <dgm:presLayoutVars>
          <dgm:bulletEnabled val="1"/>
        </dgm:presLayoutVars>
      </dgm:prSet>
      <dgm:spPr/>
    </dgm:pt>
    <dgm:pt modelId="{CABD1A4A-1803-4C2D-A19B-8DD6DCEC2AD2}" type="pres">
      <dgm:prSet presAssocID="{829A3956-3036-4442-A873-3B42D4445857}" presName="sibTrans" presStyleCnt="0"/>
      <dgm:spPr/>
    </dgm:pt>
    <dgm:pt modelId="{FE985027-E786-47AB-B7A9-D4FE3E7905FC}" type="pres">
      <dgm:prSet presAssocID="{DBAFB037-2F67-461B-9D73-B8CAE1CD7AEC}" presName="node" presStyleLbl="node1" presStyleIdx="2" presStyleCnt="5">
        <dgm:presLayoutVars>
          <dgm:bulletEnabled val="1"/>
        </dgm:presLayoutVars>
      </dgm:prSet>
      <dgm:spPr/>
    </dgm:pt>
    <dgm:pt modelId="{9F53C147-DBF4-4106-8EB6-E0AB1009D881}" type="pres">
      <dgm:prSet presAssocID="{7F3295DE-F8CD-49F4-ABAB-46D5FBE7C6ED}" presName="sibTrans" presStyleCnt="0"/>
      <dgm:spPr/>
    </dgm:pt>
    <dgm:pt modelId="{767E9979-FB54-4886-8E02-BC3F5863C30D}" type="pres">
      <dgm:prSet presAssocID="{4B12341E-5951-4817-BA2A-F74794401A0F}" presName="node" presStyleLbl="node1" presStyleIdx="3" presStyleCnt="5">
        <dgm:presLayoutVars>
          <dgm:bulletEnabled val="1"/>
        </dgm:presLayoutVars>
      </dgm:prSet>
      <dgm:spPr/>
    </dgm:pt>
    <dgm:pt modelId="{DB59E8F8-2E5E-4C4F-B89C-B5356C9626F8}" type="pres">
      <dgm:prSet presAssocID="{B1A25F2C-0A06-4235-B858-850E2D957CF2}" presName="sibTrans" presStyleCnt="0"/>
      <dgm:spPr/>
    </dgm:pt>
    <dgm:pt modelId="{425E476C-B6CF-4104-9C64-FA4EBE10EAF7}" type="pres">
      <dgm:prSet presAssocID="{61E42FE3-59DF-4BE2-AE2F-A241C35CDA42}" presName="node" presStyleLbl="node1" presStyleIdx="4" presStyleCnt="5">
        <dgm:presLayoutVars>
          <dgm:bulletEnabled val="1"/>
        </dgm:presLayoutVars>
      </dgm:prSet>
      <dgm:spPr/>
    </dgm:pt>
  </dgm:ptLst>
  <dgm:cxnLst>
    <dgm:cxn modelId="{0714E40D-DE3C-4D1C-9D96-2C8DD38DE0B8}" type="presOf" srcId="{BF07CDF9-3435-4F06-95CC-94693D859E7C}" destId="{2B16C312-5872-4784-A218-0D665D9717D5}" srcOrd="0" destOrd="0" presId="urn:microsoft.com/office/officeart/2005/8/layout/default"/>
    <dgm:cxn modelId="{71372A3D-DF85-4C0F-B8DF-ABA609EB20BC}" type="presOf" srcId="{61E42FE3-59DF-4BE2-AE2F-A241C35CDA42}" destId="{425E476C-B6CF-4104-9C64-FA4EBE10EAF7}" srcOrd="0" destOrd="0" presId="urn:microsoft.com/office/officeart/2005/8/layout/default"/>
    <dgm:cxn modelId="{C7CD665D-FF14-4C97-B88A-BB5075B1FC76}" srcId="{181736D8-4876-409D-AE66-DE94ED929519}" destId="{DBAFB037-2F67-461B-9D73-B8CAE1CD7AEC}" srcOrd="2" destOrd="0" parTransId="{3F9FFB31-93B1-4F07-96EC-DE53D20CEA66}" sibTransId="{7F3295DE-F8CD-49F4-ABAB-46D5FBE7C6ED}"/>
    <dgm:cxn modelId="{9B3EF06A-8BBD-4C44-89B8-65C5656F8BA0}" srcId="{181736D8-4876-409D-AE66-DE94ED929519}" destId="{4B12341E-5951-4817-BA2A-F74794401A0F}" srcOrd="3" destOrd="0" parTransId="{0033E7FF-A73B-48EE-879D-E9586A5781C8}" sibTransId="{B1A25F2C-0A06-4235-B858-850E2D957CF2}"/>
    <dgm:cxn modelId="{03246483-B97C-4740-A362-C32B595DC779}" type="presOf" srcId="{DBAFB037-2F67-461B-9D73-B8CAE1CD7AEC}" destId="{FE985027-E786-47AB-B7A9-D4FE3E7905FC}" srcOrd="0" destOrd="0" presId="urn:microsoft.com/office/officeart/2005/8/layout/default"/>
    <dgm:cxn modelId="{85817588-E18A-43FB-898A-0203CF9D5765}" type="presOf" srcId="{F23EDC01-193B-4515-AFF7-8B0D77EE659B}" destId="{0D7EDA32-5DB0-4F92-933B-C10506209D60}" srcOrd="0" destOrd="0" presId="urn:microsoft.com/office/officeart/2005/8/layout/default"/>
    <dgm:cxn modelId="{639A7E89-C575-4743-9F88-5F40EBEFA86C}" type="presOf" srcId="{181736D8-4876-409D-AE66-DE94ED929519}" destId="{44D44F78-4E75-4AF6-AF31-2EA407B0FA2D}" srcOrd="0" destOrd="0" presId="urn:microsoft.com/office/officeart/2005/8/layout/default"/>
    <dgm:cxn modelId="{CF8C448A-AAF3-4347-B679-A74494995899}" srcId="{181736D8-4876-409D-AE66-DE94ED929519}" destId="{F23EDC01-193B-4515-AFF7-8B0D77EE659B}" srcOrd="0" destOrd="0" parTransId="{367C87FD-0BAB-4BA7-823F-BE14A7DEEDC7}" sibTransId="{A2D43732-4EF6-4597-A041-2EF555463121}"/>
    <dgm:cxn modelId="{084EC5CB-FCD2-42B0-A5EC-52A5B23317DB}" type="presOf" srcId="{4B12341E-5951-4817-BA2A-F74794401A0F}" destId="{767E9979-FB54-4886-8E02-BC3F5863C30D}" srcOrd="0" destOrd="0" presId="urn:microsoft.com/office/officeart/2005/8/layout/default"/>
    <dgm:cxn modelId="{62DC83CC-2BE4-492E-A47F-C931C365565E}" srcId="{181736D8-4876-409D-AE66-DE94ED929519}" destId="{BF07CDF9-3435-4F06-95CC-94693D859E7C}" srcOrd="1" destOrd="0" parTransId="{E81E3D9E-AB25-4976-96ED-68BB92819183}" sibTransId="{829A3956-3036-4442-A873-3B42D4445857}"/>
    <dgm:cxn modelId="{6E4711F5-91D7-4140-9F73-3382F7ABC4C0}" srcId="{181736D8-4876-409D-AE66-DE94ED929519}" destId="{61E42FE3-59DF-4BE2-AE2F-A241C35CDA42}" srcOrd="4" destOrd="0" parTransId="{C56EBC01-5556-464D-8EAA-6D7B5A6B28E7}" sibTransId="{DC5387FD-73C5-49C2-A1D0-7490D893F642}"/>
    <dgm:cxn modelId="{CBF67666-FD89-4847-B6C7-F38D24DF6EF7}" type="presParOf" srcId="{44D44F78-4E75-4AF6-AF31-2EA407B0FA2D}" destId="{0D7EDA32-5DB0-4F92-933B-C10506209D60}" srcOrd="0" destOrd="0" presId="urn:microsoft.com/office/officeart/2005/8/layout/default"/>
    <dgm:cxn modelId="{DDB8674C-70BC-4395-B0D1-7BF8B6D58DA1}" type="presParOf" srcId="{44D44F78-4E75-4AF6-AF31-2EA407B0FA2D}" destId="{A796D2AF-E67E-4EC0-AAC2-C08A62F412C2}" srcOrd="1" destOrd="0" presId="urn:microsoft.com/office/officeart/2005/8/layout/default"/>
    <dgm:cxn modelId="{7290ED94-1B5E-4D03-8846-490352DE0922}" type="presParOf" srcId="{44D44F78-4E75-4AF6-AF31-2EA407B0FA2D}" destId="{2B16C312-5872-4784-A218-0D665D9717D5}" srcOrd="2" destOrd="0" presId="urn:microsoft.com/office/officeart/2005/8/layout/default"/>
    <dgm:cxn modelId="{725DD0FE-7B20-48DB-8219-141F9F7B9EE7}" type="presParOf" srcId="{44D44F78-4E75-4AF6-AF31-2EA407B0FA2D}" destId="{CABD1A4A-1803-4C2D-A19B-8DD6DCEC2AD2}" srcOrd="3" destOrd="0" presId="urn:microsoft.com/office/officeart/2005/8/layout/default"/>
    <dgm:cxn modelId="{DDD9BADB-5979-4914-A3B0-B431E45C3129}" type="presParOf" srcId="{44D44F78-4E75-4AF6-AF31-2EA407B0FA2D}" destId="{FE985027-E786-47AB-B7A9-D4FE3E7905FC}" srcOrd="4" destOrd="0" presId="urn:microsoft.com/office/officeart/2005/8/layout/default"/>
    <dgm:cxn modelId="{F8404C3F-D02B-4D8D-8B8B-0114FAAEFD97}" type="presParOf" srcId="{44D44F78-4E75-4AF6-AF31-2EA407B0FA2D}" destId="{9F53C147-DBF4-4106-8EB6-E0AB1009D881}" srcOrd="5" destOrd="0" presId="urn:microsoft.com/office/officeart/2005/8/layout/default"/>
    <dgm:cxn modelId="{8C7421DB-A5B4-4DA8-8706-BAE9A294215C}" type="presParOf" srcId="{44D44F78-4E75-4AF6-AF31-2EA407B0FA2D}" destId="{767E9979-FB54-4886-8E02-BC3F5863C30D}" srcOrd="6" destOrd="0" presId="urn:microsoft.com/office/officeart/2005/8/layout/default"/>
    <dgm:cxn modelId="{B2E5FDEC-DCD4-42D9-A92F-E4603EA81FEA}" type="presParOf" srcId="{44D44F78-4E75-4AF6-AF31-2EA407B0FA2D}" destId="{DB59E8F8-2E5E-4C4F-B89C-B5356C9626F8}" srcOrd="7" destOrd="0" presId="urn:microsoft.com/office/officeart/2005/8/layout/default"/>
    <dgm:cxn modelId="{BFB7256C-1D9F-4A80-B907-0FDCB633D04C}" type="presParOf" srcId="{44D44F78-4E75-4AF6-AF31-2EA407B0FA2D}" destId="{425E476C-B6CF-4104-9C64-FA4EBE10EAF7}" srcOrd="8" destOrd="0" presId="urn:microsoft.com/office/officeart/2005/8/layout/default"/>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34.xml><?xml version="1.0" encoding="utf-8"?>
<dgm:dataModel xmlns:dgm="http://schemas.openxmlformats.org/drawingml/2006/diagram" xmlns:a="http://schemas.openxmlformats.org/drawingml/2006/main">
  <dgm:ptLst>
    <dgm:pt modelId="{59908A96-7E32-4981-B53D-3BBC14017ACB}" type="doc">
      <dgm:prSet loTypeId="urn:microsoft.com/office/officeart/2005/8/layout/chevron1" loCatId="process" qsTypeId="urn:microsoft.com/office/officeart/2005/8/quickstyle/3d1#17" qsCatId="3D" csTypeId="urn:microsoft.com/office/officeart/2005/8/colors/accent0_3#8" csCatId="mainScheme" phldr="1"/>
      <dgm:spPr/>
      <dgm:t>
        <a:bodyPr/>
        <a:lstStyle/>
        <a:p>
          <a:endParaRPr lang="en-US"/>
        </a:p>
      </dgm:t>
    </dgm:pt>
    <dgm:pt modelId="{BD74173E-A8F1-4C61-9ABF-F04309F5CCA7}">
      <dgm:prSet phldrT="[Text]" phldr="0"/>
      <dgm:spPr/>
      <dgm:t>
        <a:bodyPr/>
        <a:lstStyle/>
        <a:p>
          <a:r>
            <a:rPr lang="en-US" dirty="0"/>
            <a:t>Enhance Coordination &amp; Project Flexibility</a:t>
          </a:r>
        </a:p>
      </dgm:t>
    </dgm:pt>
    <dgm:pt modelId="{823039ED-D77B-4DC2-BAA7-1EDE5F5E16FF}" type="parTrans" cxnId="{BCDA8F1D-2FB6-4F81-A374-BDA79B812C0F}">
      <dgm:prSet/>
      <dgm:spPr/>
      <dgm:t>
        <a:bodyPr/>
        <a:lstStyle/>
        <a:p>
          <a:endParaRPr lang="en-US"/>
        </a:p>
      </dgm:t>
    </dgm:pt>
    <dgm:pt modelId="{09FB0AE3-5E22-46DA-B941-FEA59FF0EBC7}" type="sibTrans" cxnId="{BCDA8F1D-2FB6-4F81-A374-BDA79B812C0F}">
      <dgm:prSet/>
      <dgm:spPr/>
      <dgm:t>
        <a:bodyPr/>
        <a:lstStyle/>
        <a:p>
          <a:endParaRPr lang="en-US"/>
        </a:p>
      </dgm:t>
    </dgm:pt>
    <dgm:pt modelId="{F3FA485E-5343-44A0-8A6C-CDD84737D645}">
      <dgm:prSet/>
      <dgm:spPr/>
      <dgm:t>
        <a:bodyPr/>
        <a:lstStyle/>
        <a:p>
          <a:r>
            <a:rPr lang="en-US" dirty="0"/>
            <a:t>Identify Utility Impacts Early</a:t>
          </a:r>
        </a:p>
      </dgm:t>
    </dgm:pt>
    <dgm:pt modelId="{346DE6DA-6987-408F-B432-86D32C865EB6}" type="parTrans" cxnId="{2AA2CE66-BC64-4585-BBC0-339449A9B64F}">
      <dgm:prSet/>
      <dgm:spPr/>
      <dgm:t>
        <a:bodyPr/>
        <a:lstStyle/>
        <a:p>
          <a:endParaRPr lang="en-US"/>
        </a:p>
      </dgm:t>
    </dgm:pt>
    <dgm:pt modelId="{562B6F2B-62A3-43BB-B21D-1EA6DEF5BF68}" type="sibTrans" cxnId="{2AA2CE66-BC64-4585-BBC0-339449A9B64F}">
      <dgm:prSet/>
      <dgm:spPr/>
      <dgm:t>
        <a:bodyPr/>
        <a:lstStyle/>
        <a:p>
          <a:endParaRPr lang="en-US"/>
        </a:p>
      </dgm:t>
    </dgm:pt>
    <dgm:pt modelId="{37A6C27E-702C-40CE-B1D6-C0779D51EE3F}">
      <dgm:prSet/>
      <dgm:spPr/>
      <dgm:t>
        <a:bodyPr/>
        <a:lstStyle/>
        <a:p>
          <a:r>
            <a:rPr lang="en-US" dirty="0"/>
            <a:t>Coordinate Early with Utility Owners</a:t>
          </a:r>
        </a:p>
      </dgm:t>
    </dgm:pt>
    <dgm:pt modelId="{52010605-C584-46B7-8351-F83994135B3C}" type="parTrans" cxnId="{489A13F6-F4F1-4E81-AAB1-2D4C08097642}">
      <dgm:prSet/>
      <dgm:spPr/>
      <dgm:t>
        <a:bodyPr/>
        <a:lstStyle/>
        <a:p>
          <a:endParaRPr lang="en-US"/>
        </a:p>
      </dgm:t>
    </dgm:pt>
    <dgm:pt modelId="{21428A27-AD55-47A7-8146-B019AF547620}" type="sibTrans" cxnId="{489A13F6-F4F1-4E81-AAB1-2D4C08097642}">
      <dgm:prSet/>
      <dgm:spPr/>
      <dgm:t>
        <a:bodyPr/>
        <a:lstStyle/>
        <a:p>
          <a:endParaRPr lang="en-US"/>
        </a:p>
      </dgm:t>
    </dgm:pt>
    <dgm:pt modelId="{B7100756-D9E7-4813-832B-3FD69FC78DEE}">
      <dgm:prSet/>
      <dgm:spPr/>
      <dgm:t>
        <a:bodyPr/>
        <a:lstStyle/>
        <a:p>
          <a:r>
            <a:rPr lang="en-US" dirty="0"/>
            <a:t>Manage Project Risk</a:t>
          </a:r>
        </a:p>
      </dgm:t>
    </dgm:pt>
    <dgm:pt modelId="{0222E45D-C5FA-4DA7-8DE3-AF41433E8BA3}" type="parTrans" cxnId="{01675ED3-69AB-42F1-8D9B-D2710A2B7EDE}">
      <dgm:prSet/>
      <dgm:spPr/>
      <dgm:t>
        <a:bodyPr/>
        <a:lstStyle/>
        <a:p>
          <a:endParaRPr lang="en-US"/>
        </a:p>
      </dgm:t>
    </dgm:pt>
    <dgm:pt modelId="{613F302F-B41A-4FAC-BE4D-6083EB0A3635}" type="sibTrans" cxnId="{01675ED3-69AB-42F1-8D9B-D2710A2B7EDE}">
      <dgm:prSet/>
      <dgm:spPr/>
      <dgm:t>
        <a:bodyPr/>
        <a:lstStyle/>
        <a:p>
          <a:endParaRPr lang="en-US"/>
        </a:p>
      </dgm:t>
    </dgm:pt>
    <dgm:pt modelId="{6E2173D9-4D85-42B6-8B57-EA76844D8484}">
      <dgm:prSet/>
      <dgm:spPr/>
      <dgm:t>
        <a:bodyPr/>
        <a:lstStyle/>
        <a:p>
          <a:r>
            <a:rPr lang="en-US" b="0" i="0" dirty="0"/>
            <a:t>Understand conflicts and accommodation needs during project development, not during construction.</a:t>
          </a:r>
          <a:endParaRPr lang="en-US" dirty="0"/>
        </a:p>
      </dgm:t>
    </dgm:pt>
    <dgm:pt modelId="{ADD3D2A2-A841-4B39-85D9-9B98654CEFE6}" type="parTrans" cxnId="{E9A4A88E-72FB-40E4-B790-D84149EAAECA}">
      <dgm:prSet/>
      <dgm:spPr/>
      <dgm:t>
        <a:bodyPr/>
        <a:lstStyle/>
        <a:p>
          <a:endParaRPr lang="en-US"/>
        </a:p>
      </dgm:t>
    </dgm:pt>
    <dgm:pt modelId="{2B0345AC-4A95-43E6-A329-79A84E83226E}" type="sibTrans" cxnId="{E9A4A88E-72FB-40E4-B790-D84149EAAECA}">
      <dgm:prSet/>
      <dgm:spPr/>
      <dgm:t>
        <a:bodyPr/>
        <a:lstStyle/>
        <a:p>
          <a:endParaRPr lang="en-US"/>
        </a:p>
      </dgm:t>
    </dgm:pt>
    <dgm:pt modelId="{5CDC65EB-2AD3-4456-9AF9-B4F7E66E1738}">
      <dgm:prSet/>
      <dgm:spPr/>
      <dgm:t>
        <a:bodyPr/>
        <a:lstStyle/>
        <a:p>
          <a:r>
            <a:rPr lang="en-US" b="0" i="0" dirty="0"/>
            <a:t>Early communication provides time to address complex design, engineering, and relocation requirements.</a:t>
          </a:r>
          <a:endParaRPr lang="en-US" dirty="0"/>
        </a:p>
      </dgm:t>
    </dgm:pt>
    <dgm:pt modelId="{92C51ADF-04F2-437C-A4C6-D058EEA3277B}" type="parTrans" cxnId="{A3B91921-BEC4-4055-9A8F-0A0E0E38FFF2}">
      <dgm:prSet/>
      <dgm:spPr/>
      <dgm:t>
        <a:bodyPr/>
        <a:lstStyle/>
        <a:p>
          <a:endParaRPr lang="en-US"/>
        </a:p>
      </dgm:t>
    </dgm:pt>
    <dgm:pt modelId="{18A9C5DA-B2A7-4C66-A51B-18AB2C40BE6A}" type="sibTrans" cxnId="{A3B91921-BEC4-4055-9A8F-0A0E0E38FFF2}">
      <dgm:prSet/>
      <dgm:spPr/>
      <dgm:t>
        <a:bodyPr/>
        <a:lstStyle/>
        <a:p>
          <a:endParaRPr lang="en-US"/>
        </a:p>
      </dgm:t>
    </dgm:pt>
    <dgm:pt modelId="{FDD3C5E2-B3F6-45AB-9745-DBA32F3D0C11}">
      <dgm:prSet/>
      <dgm:spPr/>
      <dgm:t>
        <a:bodyPr/>
        <a:lstStyle/>
        <a:p>
          <a:r>
            <a:rPr lang="en-US" b="0" i="0" dirty="0"/>
            <a:t>Early action can reduce the risk of utility coordination becoming a critical-path issue.</a:t>
          </a:r>
          <a:endParaRPr lang="en-US" dirty="0"/>
        </a:p>
      </dgm:t>
    </dgm:pt>
    <dgm:pt modelId="{017B30BE-140A-4DCA-ADEA-57A094AEDA2E}" type="parTrans" cxnId="{443B3D22-5470-4D9F-BF69-BC30D8CC7C4B}">
      <dgm:prSet/>
      <dgm:spPr/>
      <dgm:t>
        <a:bodyPr/>
        <a:lstStyle/>
        <a:p>
          <a:endParaRPr lang="en-US"/>
        </a:p>
      </dgm:t>
    </dgm:pt>
    <dgm:pt modelId="{C20B0C76-B190-4849-B65F-5286F4865BA8}" type="sibTrans" cxnId="{443B3D22-5470-4D9F-BF69-BC30D8CC7C4B}">
      <dgm:prSet/>
      <dgm:spPr/>
      <dgm:t>
        <a:bodyPr/>
        <a:lstStyle/>
        <a:p>
          <a:endParaRPr lang="en-US"/>
        </a:p>
      </dgm:t>
    </dgm:pt>
    <dgm:pt modelId="{3F3EAF49-4A51-4F4C-95A7-46CAD54A3AAC}">
      <dgm:prSet phldrT="[Text]" phldr="0"/>
      <dgm:spPr/>
      <dgm:t>
        <a:bodyPr/>
        <a:lstStyle/>
        <a:p>
          <a:r>
            <a:rPr lang="en-US" b="0" i="0" dirty="0"/>
            <a:t>Utility work often intersects with railroad, right-of-way, environmental, and construction activities.</a:t>
          </a:r>
          <a:endParaRPr lang="en-US" dirty="0"/>
        </a:p>
      </dgm:t>
    </dgm:pt>
    <dgm:pt modelId="{00FDF38A-AFCF-4335-81E7-BBD27C9CCF03}" type="parTrans" cxnId="{3FBBEFF5-359A-4E80-B28A-6AE4F8353D46}">
      <dgm:prSet/>
      <dgm:spPr/>
      <dgm:t>
        <a:bodyPr/>
        <a:lstStyle/>
        <a:p>
          <a:endParaRPr lang="en-US"/>
        </a:p>
      </dgm:t>
    </dgm:pt>
    <dgm:pt modelId="{3000E524-C8A0-4420-B0CD-DEDCB9D9DD0A}" type="sibTrans" cxnId="{3FBBEFF5-359A-4E80-B28A-6AE4F8353D46}">
      <dgm:prSet/>
      <dgm:spPr/>
      <dgm:t>
        <a:bodyPr/>
        <a:lstStyle/>
        <a:p>
          <a:endParaRPr lang="en-US"/>
        </a:p>
      </dgm:t>
    </dgm:pt>
    <dgm:pt modelId="{98E39A5C-9570-4DF8-B390-18CE0D8411D5}">
      <dgm:prSet/>
      <dgm:spPr/>
      <dgm:t>
        <a:bodyPr/>
        <a:lstStyle/>
        <a:p>
          <a:pPr>
            <a:buFont typeface="Arial" panose="020B0604020202020204" pitchFamily="34" charset="0"/>
            <a:buChar char="•"/>
          </a:pPr>
          <a:r>
            <a:rPr lang="en-US" b="0" i="0" dirty="0"/>
            <a:t>Transmission facilities and other specialized utility components may require extensive engineering and extended procurement periods.</a:t>
          </a:r>
          <a:endParaRPr lang="en-US" dirty="0"/>
        </a:p>
      </dgm:t>
    </dgm:pt>
    <dgm:pt modelId="{24A3FEDC-FC16-4C1B-8C53-A9E63526B8CE}" type="parTrans" cxnId="{83B5AD50-64DE-46E2-90BF-528829E58161}">
      <dgm:prSet/>
      <dgm:spPr/>
      <dgm:t>
        <a:bodyPr/>
        <a:lstStyle/>
        <a:p>
          <a:endParaRPr lang="en-US"/>
        </a:p>
      </dgm:t>
    </dgm:pt>
    <dgm:pt modelId="{24DBA44C-21B6-41E0-8A56-D0237DA468CC}" type="sibTrans" cxnId="{83B5AD50-64DE-46E2-90BF-528829E58161}">
      <dgm:prSet/>
      <dgm:spPr/>
      <dgm:t>
        <a:bodyPr/>
        <a:lstStyle/>
        <a:p>
          <a:endParaRPr lang="en-US"/>
        </a:p>
      </dgm:t>
    </dgm:pt>
    <dgm:pt modelId="{C3CB893E-5405-4E02-8535-B3948EFDDE0E}">
      <dgm:prSet/>
      <dgm:spPr/>
      <dgm:t>
        <a:bodyPr/>
        <a:lstStyle/>
        <a:p>
          <a:pPr>
            <a:buFont typeface="Arial" panose="020B0604020202020204" pitchFamily="34" charset="0"/>
            <a:buChar char="•"/>
          </a:pPr>
          <a:r>
            <a:rPr lang="en-US" b="0" i="0" dirty="0"/>
            <a:t>Early decisions provide greater opportunity to understand, plan for, and control utility-related costs.</a:t>
          </a:r>
          <a:endParaRPr lang="en-US" dirty="0"/>
        </a:p>
      </dgm:t>
    </dgm:pt>
    <dgm:pt modelId="{3E90FC01-87C5-4B91-9C6A-027844D5CC0A}" type="parTrans" cxnId="{3C16C8EF-6CC5-4D3B-840A-B8327FDA54D0}">
      <dgm:prSet/>
      <dgm:spPr/>
      <dgm:t>
        <a:bodyPr/>
        <a:lstStyle/>
        <a:p>
          <a:endParaRPr lang="en-US"/>
        </a:p>
      </dgm:t>
    </dgm:pt>
    <dgm:pt modelId="{1B37694E-C1F7-416D-B869-0BB7FF2DC0C7}" type="sibTrans" cxnId="{3C16C8EF-6CC5-4D3B-840A-B8327FDA54D0}">
      <dgm:prSet/>
      <dgm:spPr/>
      <dgm:t>
        <a:bodyPr/>
        <a:lstStyle/>
        <a:p>
          <a:endParaRPr lang="en-US"/>
        </a:p>
      </dgm:t>
    </dgm:pt>
    <dgm:pt modelId="{7D34FEE8-303A-421E-8741-279A7953CC8B}">
      <dgm:prSet phldrT="[Text]" phldr="0"/>
      <dgm:spPr/>
      <dgm:t>
        <a:bodyPr/>
        <a:lstStyle/>
        <a:p>
          <a:pPr>
            <a:buFont typeface="Arial" panose="020B0604020202020204" pitchFamily="34" charset="0"/>
            <a:buChar char="•"/>
          </a:pPr>
          <a:r>
            <a:rPr lang="en-US" b="0" i="0" dirty="0"/>
            <a:t>Early accommodation gives KYTC more options to address unavoidable impacts before they become construction problems.</a:t>
          </a:r>
          <a:endParaRPr lang="en-US" dirty="0"/>
        </a:p>
      </dgm:t>
    </dgm:pt>
    <dgm:pt modelId="{7A178ABA-E06A-4F9C-A720-302C58EED547}" type="parTrans" cxnId="{96FCBD47-473C-481F-A4D7-5775A02A3B41}">
      <dgm:prSet/>
      <dgm:spPr/>
      <dgm:t>
        <a:bodyPr/>
        <a:lstStyle/>
        <a:p>
          <a:endParaRPr lang="en-US"/>
        </a:p>
      </dgm:t>
    </dgm:pt>
    <dgm:pt modelId="{4D527080-BA49-40CB-BA5E-9F1F268EB4E1}" type="sibTrans" cxnId="{96FCBD47-473C-481F-A4D7-5775A02A3B41}">
      <dgm:prSet/>
      <dgm:spPr/>
      <dgm:t>
        <a:bodyPr/>
        <a:lstStyle/>
        <a:p>
          <a:endParaRPr lang="en-US"/>
        </a:p>
      </dgm:t>
    </dgm:pt>
    <dgm:pt modelId="{8F2A2C87-497C-4AF1-A333-FD396CF25222}" type="pres">
      <dgm:prSet presAssocID="{59908A96-7E32-4981-B53D-3BBC14017ACB}" presName="Name0" presStyleCnt="0">
        <dgm:presLayoutVars>
          <dgm:dir/>
          <dgm:animLvl val="lvl"/>
          <dgm:resizeHandles val="exact"/>
        </dgm:presLayoutVars>
      </dgm:prSet>
      <dgm:spPr/>
    </dgm:pt>
    <dgm:pt modelId="{0A5D8896-88AB-4F79-A3A6-4B23229691F9}" type="pres">
      <dgm:prSet presAssocID="{F3FA485E-5343-44A0-8A6C-CDD84737D645}" presName="composite" presStyleCnt="0"/>
      <dgm:spPr/>
    </dgm:pt>
    <dgm:pt modelId="{8F034F4F-BD82-4057-B08B-45308177C90C}" type="pres">
      <dgm:prSet presAssocID="{F3FA485E-5343-44A0-8A6C-CDD84737D645}" presName="parTx" presStyleLbl="node1" presStyleIdx="0" presStyleCnt="4">
        <dgm:presLayoutVars>
          <dgm:chMax val="0"/>
          <dgm:chPref val="0"/>
          <dgm:bulletEnabled val="1"/>
        </dgm:presLayoutVars>
      </dgm:prSet>
      <dgm:spPr/>
    </dgm:pt>
    <dgm:pt modelId="{AC57D5CC-60B2-44C6-A67D-BEE36DFD57A9}" type="pres">
      <dgm:prSet presAssocID="{F3FA485E-5343-44A0-8A6C-CDD84737D645}" presName="desTx" presStyleLbl="revTx" presStyleIdx="0" presStyleCnt="4">
        <dgm:presLayoutVars>
          <dgm:bulletEnabled val="1"/>
        </dgm:presLayoutVars>
      </dgm:prSet>
      <dgm:spPr/>
    </dgm:pt>
    <dgm:pt modelId="{9E64F9BA-DEF0-4B31-936F-531264857849}" type="pres">
      <dgm:prSet presAssocID="{562B6F2B-62A3-43BB-B21D-1EA6DEF5BF68}" presName="space" presStyleCnt="0"/>
      <dgm:spPr/>
    </dgm:pt>
    <dgm:pt modelId="{98CF3458-F364-422F-80D7-A154DFE8CE5C}" type="pres">
      <dgm:prSet presAssocID="{37A6C27E-702C-40CE-B1D6-C0779D51EE3F}" presName="composite" presStyleCnt="0"/>
      <dgm:spPr/>
    </dgm:pt>
    <dgm:pt modelId="{408BAEF5-CC7F-4CE9-A1F9-2E635F6197B0}" type="pres">
      <dgm:prSet presAssocID="{37A6C27E-702C-40CE-B1D6-C0779D51EE3F}" presName="parTx" presStyleLbl="node1" presStyleIdx="1" presStyleCnt="4">
        <dgm:presLayoutVars>
          <dgm:chMax val="0"/>
          <dgm:chPref val="0"/>
          <dgm:bulletEnabled val="1"/>
        </dgm:presLayoutVars>
      </dgm:prSet>
      <dgm:spPr/>
    </dgm:pt>
    <dgm:pt modelId="{2D4EDCDC-5E4E-44CF-9EE1-215BFE6A33F5}" type="pres">
      <dgm:prSet presAssocID="{37A6C27E-702C-40CE-B1D6-C0779D51EE3F}" presName="desTx" presStyleLbl="revTx" presStyleIdx="1" presStyleCnt="4">
        <dgm:presLayoutVars>
          <dgm:bulletEnabled val="1"/>
        </dgm:presLayoutVars>
      </dgm:prSet>
      <dgm:spPr/>
    </dgm:pt>
    <dgm:pt modelId="{9D008BE8-CAD9-48C8-AB91-5272E8ABC2A7}" type="pres">
      <dgm:prSet presAssocID="{21428A27-AD55-47A7-8146-B019AF547620}" presName="space" presStyleCnt="0"/>
      <dgm:spPr/>
    </dgm:pt>
    <dgm:pt modelId="{D22840B7-62A9-468A-98D5-CFD1C17D40F5}" type="pres">
      <dgm:prSet presAssocID="{B7100756-D9E7-4813-832B-3FD69FC78DEE}" presName="composite" presStyleCnt="0"/>
      <dgm:spPr/>
    </dgm:pt>
    <dgm:pt modelId="{5CF71336-5798-4AE5-9720-E6F27446D41D}" type="pres">
      <dgm:prSet presAssocID="{B7100756-D9E7-4813-832B-3FD69FC78DEE}" presName="parTx" presStyleLbl="node1" presStyleIdx="2" presStyleCnt="4">
        <dgm:presLayoutVars>
          <dgm:chMax val="0"/>
          <dgm:chPref val="0"/>
          <dgm:bulletEnabled val="1"/>
        </dgm:presLayoutVars>
      </dgm:prSet>
      <dgm:spPr/>
    </dgm:pt>
    <dgm:pt modelId="{0C1CBDF8-D684-4930-BBD7-1B9B3D369BA5}" type="pres">
      <dgm:prSet presAssocID="{B7100756-D9E7-4813-832B-3FD69FC78DEE}" presName="desTx" presStyleLbl="revTx" presStyleIdx="2" presStyleCnt="4">
        <dgm:presLayoutVars>
          <dgm:bulletEnabled val="1"/>
        </dgm:presLayoutVars>
      </dgm:prSet>
      <dgm:spPr/>
    </dgm:pt>
    <dgm:pt modelId="{F82BCFA1-36E9-4BCF-AB34-46B50A5DE2D6}" type="pres">
      <dgm:prSet presAssocID="{613F302F-B41A-4FAC-BE4D-6083EB0A3635}" presName="space" presStyleCnt="0"/>
      <dgm:spPr/>
    </dgm:pt>
    <dgm:pt modelId="{B821B4C7-F91A-43CD-B5C1-A2190D0D9963}" type="pres">
      <dgm:prSet presAssocID="{BD74173E-A8F1-4C61-9ABF-F04309F5CCA7}" presName="composite" presStyleCnt="0"/>
      <dgm:spPr/>
    </dgm:pt>
    <dgm:pt modelId="{949A84B4-D7EC-4170-A949-54F7F7FF7C15}" type="pres">
      <dgm:prSet presAssocID="{BD74173E-A8F1-4C61-9ABF-F04309F5CCA7}" presName="parTx" presStyleLbl="node1" presStyleIdx="3" presStyleCnt="4">
        <dgm:presLayoutVars>
          <dgm:chMax val="0"/>
          <dgm:chPref val="0"/>
          <dgm:bulletEnabled val="1"/>
        </dgm:presLayoutVars>
      </dgm:prSet>
      <dgm:spPr/>
    </dgm:pt>
    <dgm:pt modelId="{6033D4FF-1B5F-4E69-B38E-01EB90371AA4}" type="pres">
      <dgm:prSet presAssocID="{BD74173E-A8F1-4C61-9ABF-F04309F5CCA7}" presName="desTx" presStyleLbl="revTx" presStyleIdx="3" presStyleCnt="4" custScaleX="124108" custScaleY="96797" custLinFactNeighborX="2716" custLinFactNeighborY="-2805">
        <dgm:presLayoutVars>
          <dgm:bulletEnabled val="1"/>
        </dgm:presLayoutVars>
      </dgm:prSet>
      <dgm:spPr/>
    </dgm:pt>
  </dgm:ptLst>
  <dgm:cxnLst>
    <dgm:cxn modelId="{0646190A-1655-42C5-9372-5270B7941F18}" type="presOf" srcId="{BD74173E-A8F1-4C61-9ABF-F04309F5CCA7}" destId="{949A84B4-D7EC-4170-A949-54F7F7FF7C15}" srcOrd="0" destOrd="0" presId="urn:microsoft.com/office/officeart/2005/8/layout/chevron1"/>
    <dgm:cxn modelId="{E9757913-A9DC-4869-AC80-3EF3FE281213}" type="presOf" srcId="{6E2173D9-4D85-42B6-8B57-EA76844D8484}" destId="{AC57D5CC-60B2-44C6-A67D-BEE36DFD57A9}" srcOrd="0" destOrd="0" presId="urn:microsoft.com/office/officeart/2005/8/layout/chevron1"/>
    <dgm:cxn modelId="{BCDA8F1D-2FB6-4F81-A374-BDA79B812C0F}" srcId="{59908A96-7E32-4981-B53D-3BBC14017ACB}" destId="{BD74173E-A8F1-4C61-9ABF-F04309F5CCA7}" srcOrd="3" destOrd="0" parTransId="{823039ED-D77B-4DC2-BAA7-1EDE5F5E16FF}" sibTransId="{09FB0AE3-5E22-46DA-B941-FEA59FF0EBC7}"/>
    <dgm:cxn modelId="{EE53E51F-C8AA-4000-9446-3D274BF64005}" type="presOf" srcId="{FDD3C5E2-B3F6-45AB-9745-DBA32F3D0C11}" destId="{0C1CBDF8-D684-4930-BBD7-1B9B3D369BA5}" srcOrd="0" destOrd="0" presId="urn:microsoft.com/office/officeart/2005/8/layout/chevron1"/>
    <dgm:cxn modelId="{A3B91921-BEC4-4055-9A8F-0A0E0E38FFF2}" srcId="{37A6C27E-702C-40CE-B1D6-C0779D51EE3F}" destId="{5CDC65EB-2AD3-4456-9AF9-B4F7E66E1738}" srcOrd="0" destOrd="0" parTransId="{92C51ADF-04F2-437C-A4C6-D058EEA3277B}" sibTransId="{18A9C5DA-B2A7-4C66-A51B-18AB2C40BE6A}"/>
    <dgm:cxn modelId="{443B3D22-5470-4D9F-BF69-BC30D8CC7C4B}" srcId="{B7100756-D9E7-4813-832B-3FD69FC78DEE}" destId="{FDD3C5E2-B3F6-45AB-9745-DBA32F3D0C11}" srcOrd="0" destOrd="0" parTransId="{017B30BE-140A-4DCA-ADEA-57A094AEDA2E}" sibTransId="{C20B0C76-B190-4849-B65F-5286F4865BA8}"/>
    <dgm:cxn modelId="{03BFA361-8F95-4C11-9518-99AC974FA9BA}" type="presOf" srcId="{59908A96-7E32-4981-B53D-3BBC14017ACB}" destId="{8F2A2C87-497C-4AF1-A333-FD396CF25222}" srcOrd="0" destOrd="0" presId="urn:microsoft.com/office/officeart/2005/8/layout/chevron1"/>
    <dgm:cxn modelId="{2AA2CE66-BC64-4585-BBC0-339449A9B64F}" srcId="{59908A96-7E32-4981-B53D-3BBC14017ACB}" destId="{F3FA485E-5343-44A0-8A6C-CDD84737D645}" srcOrd="0" destOrd="0" parTransId="{346DE6DA-6987-408F-B432-86D32C865EB6}" sibTransId="{562B6F2B-62A3-43BB-B21D-1EA6DEF5BF68}"/>
    <dgm:cxn modelId="{96FCBD47-473C-481F-A4D7-5775A02A3B41}" srcId="{BD74173E-A8F1-4C61-9ABF-F04309F5CCA7}" destId="{7D34FEE8-303A-421E-8741-279A7953CC8B}" srcOrd="1" destOrd="0" parTransId="{7A178ABA-E06A-4F9C-A720-302C58EED547}" sibTransId="{4D527080-BA49-40CB-BA5E-9F1F268EB4E1}"/>
    <dgm:cxn modelId="{40F4254E-0B7F-4B99-97BF-912A85521E73}" type="presOf" srcId="{37A6C27E-702C-40CE-B1D6-C0779D51EE3F}" destId="{408BAEF5-CC7F-4CE9-A1F9-2E635F6197B0}" srcOrd="0" destOrd="0" presId="urn:microsoft.com/office/officeart/2005/8/layout/chevron1"/>
    <dgm:cxn modelId="{83B5AD50-64DE-46E2-90BF-528829E58161}" srcId="{37A6C27E-702C-40CE-B1D6-C0779D51EE3F}" destId="{98E39A5C-9570-4DF8-B390-18CE0D8411D5}" srcOrd="1" destOrd="0" parTransId="{24A3FEDC-FC16-4C1B-8C53-A9E63526B8CE}" sibTransId="{24DBA44C-21B6-41E0-8A56-D0237DA468CC}"/>
    <dgm:cxn modelId="{E9A4A88E-72FB-40E4-B790-D84149EAAECA}" srcId="{F3FA485E-5343-44A0-8A6C-CDD84737D645}" destId="{6E2173D9-4D85-42B6-8B57-EA76844D8484}" srcOrd="0" destOrd="0" parTransId="{ADD3D2A2-A841-4B39-85D9-9B98654CEFE6}" sibTransId="{2B0345AC-4A95-43E6-A329-79A84E83226E}"/>
    <dgm:cxn modelId="{2FD2E38F-ED5A-4718-97ED-74CBD4269F9E}" type="presOf" srcId="{B7100756-D9E7-4813-832B-3FD69FC78DEE}" destId="{5CF71336-5798-4AE5-9720-E6F27446D41D}" srcOrd="0" destOrd="0" presId="urn:microsoft.com/office/officeart/2005/8/layout/chevron1"/>
    <dgm:cxn modelId="{92372695-DE2E-482C-9BED-1B1B4CF9210F}" type="presOf" srcId="{3F3EAF49-4A51-4F4C-95A7-46CAD54A3AAC}" destId="{6033D4FF-1B5F-4E69-B38E-01EB90371AA4}" srcOrd="0" destOrd="0" presId="urn:microsoft.com/office/officeart/2005/8/layout/chevron1"/>
    <dgm:cxn modelId="{2400119A-17BA-4A6B-9837-60BAACE666E2}" type="presOf" srcId="{C3CB893E-5405-4E02-8535-B3948EFDDE0E}" destId="{0C1CBDF8-D684-4930-BBD7-1B9B3D369BA5}" srcOrd="0" destOrd="1" presId="urn:microsoft.com/office/officeart/2005/8/layout/chevron1"/>
    <dgm:cxn modelId="{F8B36DB6-D4D9-4329-B285-DE25D4FC4122}" type="presOf" srcId="{7D34FEE8-303A-421E-8741-279A7953CC8B}" destId="{6033D4FF-1B5F-4E69-B38E-01EB90371AA4}" srcOrd="0" destOrd="1" presId="urn:microsoft.com/office/officeart/2005/8/layout/chevron1"/>
    <dgm:cxn modelId="{26FB2EBA-6FAA-45CC-9C74-59381417C863}" type="presOf" srcId="{98E39A5C-9570-4DF8-B390-18CE0D8411D5}" destId="{2D4EDCDC-5E4E-44CF-9EE1-215BFE6A33F5}" srcOrd="0" destOrd="1" presId="urn:microsoft.com/office/officeart/2005/8/layout/chevron1"/>
    <dgm:cxn modelId="{01675ED3-69AB-42F1-8D9B-D2710A2B7EDE}" srcId="{59908A96-7E32-4981-B53D-3BBC14017ACB}" destId="{B7100756-D9E7-4813-832B-3FD69FC78DEE}" srcOrd="2" destOrd="0" parTransId="{0222E45D-C5FA-4DA7-8DE3-AF41433E8BA3}" sibTransId="{613F302F-B41A-4FAC-BE4D-6083EB0A3635}"/>
    <dgm:cxn modelId="{E0F1FCDC-8A29-4782-B81A-CFF13AC93C6B}" type="presOf" srcId="{5CDC65EB-2AD3-4456-9AF9-B4F7E66E1738}" destId="{2D4EDCDC-5E4E-44CF-9EE1-215BFE6A33F5}" srcOrd="0" destOrd="0" presId="urn:microsoft.com/office/officeart/2005/8/layout/chevron1"/>
    <dgm:cxn modelId="{D39980E6-6330-4F3D-89CF-ECE01FABC8BA}" type="presOf" srcId="{F3FA485E-5343-44A0-8A6C-CDD84737D645}" destId="{8F034F4F-BD82-4057-B08B-45308177C90C}" srcOrd="0" destOrd="0" presId="urn:microsoft.com/office/officeart/2005/8/layout/chevron1"/>
    <dgm:cxn modelId="{3C16C8EF-6CC5-4D3B-840A-B8327FDA54D0}" srcId="{B7100756-D9E7-4813-832B-3FD69FC78DEE}" destId="{C3CB893E-5405-4E02-8535-B3948EFDDE0E}" srcOrd="1" destOrd="0" parTransId="{3E90FC01-87C5-4B91-9C6A-027844D5CC0A}" sibTransId="{1B37694E-C1F7-416D-B869-0BB7FF2DC0C7}"/>
    <dgm:cxn modelId="{3FBBEFF5-359A-4E80-B28A-6AE4F8353D46}" srcId="{BD74173E-A8F1-4C61-9ABF-F04309F5CCA7}" destId="{3F3EAF49-4A51-4F4C-95A7-46CAD54A3AAC}" srcOrd="0" destOrd="0" parTransId="{00FDF38A-AFCF-4335-81E7-BBD27C9CCF03}" sibTransId="{3000E524-C8A0-4420-B0CD-DEDCB9D9DD0A}"/>
    <dgm:cxn modelId="{489A13F6-F4F1-4E81-AAB1-2D4C08097642}" srcId="{59908A96-7E32-4981-B53D-3BBC14017ACB}" destId="{37A6C27E-702C-40CE-B1D6-C0779D51EE3F}" srcOrd="1" destOrd="0" parTransId="{52010605-C584-46B7-8351-F83994135B3C}" sibTransId="{21428A27-AD55-47A7-8146-B019AF547620}"/>
    <dgm:cxn modelId="{2F1EBFBA-6EB0-4536-9ED2-7EC49F3D9C1A}" type="presParOf" srcId="{8F2A2C87-497C-4AF1-A333-FD396CF25222}" destId="{0A5D8896-88AB-4F79-A3A6-4B23229691F9}" srcOrd="0" destOrd="0" presId="urn:microsoft.com/office/officeart/2005/8/layout/chevron1"/>
    <dgm:cxn modelId="{07AD03F7-13C3-4ED0-A84D-8839B7FABAC6}" type="presParOf" srcId="{0A5D8896-88AB-4F79-A3A6-4B23229691F9}" destId="{8F034F4F-BD82-4057-B08B-45308177C90C}" srcOrd="0" destOrd="0" presId="urn:microsoft.com/office/officeart/2005/8/layout/chevron1"/>
    <dgm:cxn modelId="{A83EF5A7-F572-4710-88B0-310612217507}" type="presParOf" srcId="{0A5D8896-88AB-4F79-A3A6-4B23229691F9}" destId="{AC57D5CC-60B2-44C6-A67D-BEE36DFD57A9}" srcOrd="1" destOrd="0" presId="urn:microsoft.com/office/officeart/2005/8/layout/chevron1"/>
    <dgm:cxn modelId="{037B69C0-097A-45F9-B20C-245DBF12FEF6}" type="presParOf" srcId="{8F2A2C87-497C-4AF1-A333-FD396CF25222}" destId="{9E64F9BA-DEF0-4B31-936F-531264857849}" srcOrd="1" destOrd="0" presId="urn:microsoft.com/office/officeart/2005/8/layout/chevron1"/>
    <dgm:cxn modelId="{500A0F4D-A31C-422B-8D95-401F7CEF39F1}" type="presParOf" srcId="{8F2A2C87-497C-4AF1-A333-FD396CF25222}" destId="{98CF3458-F364-422F-80D7-A154DFE8CE5C}" srcOrd="2" destOrd="0" presId="urn:microsoft.com/office/officeart/2005/8/layout/chevron1"/>
    <dgm:cxn modelId="{50E9B490-47CD-481F-9D65-34F00EC00873}" type="presParOf" srcId="{98CF3458-F364-422F-80D7-A154DFE8CE5C}" destId="{408BAEF5-CC7F-4CE9-A1F9-2E635F6197B0}" srcOrd="0" destOrd="0" presId="urn:microsoft.com/office/officeart/2005/8/layout/chevron1"/>
    <dgm:cxn modelId="{9BF17F4B-1168-4718-9EBB-2B42B7526A3C}" type="presParOf" srcId="{98CF3458-F364-422F-80D7-A154DFE8CE5C}" destId="{2D4EDCDC-5E4E-44CF-9EE1-215BFE6A33F5}" srcOrd="1" destOrd="0" presId="urn:microsoft.com/office/officeart/2005/8/layout/chevron1"/>
    <dgm:cxn modelId="{4F77F744-A883-497F-BA0B-B610E74DF459}" type="presParOf" srcId="{8F2A2C87-497C-4AF1-A333-FD396CF25222}" destId="{9D008BE8-CAD9-48C8-AB91-5272E8ABC2A7}" srcOrd="3" destOrd="0" presId="urn:microsoft.com/office/officeart/2005/8/layout/chevron1"/>
    <dgm:cxn modelId="{6AB42959-0F23-41D3-9CA0-396B6C63D737}" type="presParOf" srcId="{8F2A2C87-497C-4AF1-A333-FD396CF25222}" destId="{D22840B7-62A9-468A-98D5-CFD1C17D40F5}" srcOrd="4" destOrd="0" presId="urn:microsoft.com/office/officeart/2005/8/layout/chevron1"/>
    <dgm:cxn modelId="{90DE9F6A-C771-4679-8DBE-3A4B662D69AC}" type="presParOf" srcId="{D22840B7-62A9-468A-98D5-CFD1C17D40F5}" destId="{5CF71336-5798-4AE5-9720-E6F27446D41D}" srcOrd="0" destOrd="0" presId="urn:microsoft.com/office/officeart/2005/8/layout/chevron1"/>
    <dgm:cxn modelId="{40DA6FB6-9104-4CEC-83A8-4BCBB73D2608}" type="presParOf" srcId="{D22840B7-62A9-468A-98D5-CFD1C17D40F5}" destId="{0C1CBDF8-D684-4930-BBD7-1B9B3D369BA5}" srcOrd="1" destOrd="0" presId="urn:microsoft.com/office/officeart/2005/8/layout/chevron1"/>
    <dgm:cxn modelId="{76DEDB91-D7C6-4F32-927E-482E1677CF30}" type="presParOf" srcId="{8F2A2C87-497C-4AF1-A333-FD396CF25222}" destId="{F82BCFA1-36E9-4BCF-AB34-46B50A5DE2D6}" srcOrd="5" destOrd="0" presId="urn:microsoft.com/office/officeart/2005/8/layout/chevron1"/>
    <dgm:cxn modelId="{D7AE3EE5-25EC-4E32-9BD8-42913A104EAF}" type="presParOf" srcId="{8F2A2C87-497C-4AF1-A333-FD396CF25222}" destId="{B821B4C7-F91A-43CD-B5C1-A2190D0D9963}" srcOrd="6" destOrd="0" presId="urn:microsoft.com/office/officeart/2005/8/layout/chevron1"/>
    <dgm:cxn modelId="{056F2414-EC46-4964-8FD1-92026585A838}" type="presParOf" srcId="{B821B4C7-F91A-43CD-B5C1-A2190D0D9963}" destId="{949A84B4-D7EC-4170-A949-54F7F7FF7C15}" srcOrd="0" destOrd="0" presId="urn:microsoft.com/office/officeart/2005/8/layout/chevron1"/>
    <dgm:cxn modelId="{6E1A5705-C1B2-4FC5-8E89-E5AFA10FD79D}" type="presParOf" srcId="{B821B4C7-F91A-43CD-B5C1-A2190D0D9963}" destId="{6033D4FF-1B5F-4E69-B38E-01EB90371AA4}" srcOrd="1" destOrd="0" presId="urn:microsoft.com/office/officeart/2005/8/layout/chevron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5.xml><?xml version="1.0" encoding="utf-8"?>
<dgm:dataModel xmlns:dgm="http://schemas.openxmlformats.org/drawingml/2006/diagram" xmlns:a="http://schemas.openxmlformats.org/drawingml/2006/main">
  <dgm:ptLst>
    <dgm:pt modelId="{151D1E52-6150-4825-9FC4-F05832D7797F}" type="doc">
      <dgm:prSet loTypeId="urn:microsoft.com/office/officeart/2005/8/layout/vList4" loCatId="list" qsTypeId="urn:microsoft.com/office/officeart/2005/8/quickstyle/3d1#18" qsCatId="3D" csTypeId="urn:microsoft.com/office/officeart/2005/8/colors/accent1_2#17" csCatId="accent1" phldr="1"/>
      <dgm:spPr/>
      <dgm:t>
        <a:bodyPr/>
        <a:lstStyle/>
        <a:p>
          <a:endParaRPr lang="en-US"/>
        </a:p>
      </dgm:t>
    </dgm:pt>
    <dgm:pt modelId="{DC4E1DE4-00AB-4EF4-B630-507ED12C578A}">
      <dgm:prSet phldrT="[Text]"/>
      <dgm:spPr/>
      <dgm:t>
        <a:bodyPr/>
        <a:lstStyle/>
        <a:p>
          <a:r>
            <a:rPr lang="en-US" dirty="0"/>
            <a:t>IRL Project: Key Takeaways</a:t>
          </a:r>
        </a:p>
      </dgm:t>
    </dgm:pt>
    <dgm:pt modelId="{13898138-C7D3-4153-9AE6-BC20086EBFE1}" type="parTrans" cxnId="{8E9482BE-B38C-47C1-9620-6C99A6F0983A}">
      <dgm:prSet/>
      <dgm:spPr/>
      <dgm:t>
        <a:bodyPr/>
        <a:lstStyle/>
        <a:p>
          <a:endParaRPr lang="en-US"/>
        </a:p>
      </dgm:t>
    </dgm:pt>
    <dgm:pt modelId="{8DB51C6C-2F18-4B87-A26A-60F575293662}" type="sibTrans" cxnId="{8E9482BE-B38C-47C1-9620-6C99A6F0983A}">
      <dgm:prSet/>
      <dgm:spPr/>
      <dgm:t>
        <a:bodyPr/>
        <a:lstStyle/>
        <a:p>
          <a:endParaRPr lang="en-US"/>
        </a:p>
      </dgm:t>
    </dgm:pt>
    <dgm:pt modelId="{7898E751-E8DE-4D9F-9A17-5F6D78C0A15D}" type="pres">
      <dgm:prSet presAssocID="{151D1E52-6150-4825-9FC4-F05832D7797F}" presName="linear" presStyleCnt="0">
        <dgm:presLayoutVars>
          <dgm:dir/>
          <dgm:resizeHandles val="exact"/>
        </dgm:presLayoutVars>
      </dgm:prSet>
      <dgm:spPr/>
    </dgm:pt>
    <dgm:pt modelId="{09C5108F-2B00-4708-BAF8-5F7085C34ECC}" type="pres">
      <dgm:prSet presAssocID="{DC4E1DE4-00AB-4EF4-B630-507ED12C578A}" presName="comp" presStyleCnt="0"/>
      <dgm:spPr/>
    </dgm:pt>
    <dgm:pt modelId="{57F9C28C-BEE0-4FF3-B52A-1D891B3661C1}" type="pres">
      <dgm:prSet presAssocID="{DC4E1DE4-00AB-4EF4-B630-507ED12C578A}" presName="box" presStyleLbl="node1" presStyleIdx="0" presStyleCnt="1" custLinFactNeighborX="74746" custLinFactNeighborY="-5561"/>
      <dgm:spPr/>
    </dgm:pt>
    <dgm:pt modelId="{32D62886-4B7A-4EBC-86D1-E1985A7226D2}" type="pres">
      <dgm:prSet presAssocID="{DC4E1DE4-00AB-4EF4-B630-507ED12C578A}" presName="img" presStyleLbl="fgImgPlace1" presStyleIdx="0" presStyleCnt="1"/>
      <dgm:spPr>
        <a:blipFill>
          <a:blip xmlns:r="http://schemas.openxmlformats.org/officeDocument/2006/relationships" r:embed="rId1"/>
          <a:srcRect/>
          <a:stretch>
            <a:fillRect l="-6000" r="-6000"/>
          </a:stretch>
        </a:blipFill>
      </dgm:spPr>
      <dgm:extLst>
        <a:ext uri="{E40237B7-FDA0-4F09-8148-C483321AD2D9}">
          <dgm14:cNvPr xmlns:dgm14="http://schemas.microsoft.com/office/drawing/2010/diagram" id="0" name="" descr="Gears of a machine"/>
        </a:ext>
      </dgm:extLst>
    </dgm:pt>
    <dgm:pt modelId="{7D755487-15D9-45DD-8DDE-CC377326030D}" type="pres">
      <dgm:prSet presAssocID="{DC4E1DE4-00AB-4EF4-B630-507ED12C578A}" presName="text" presStyleLbl="node1" presStyleIdx="0" presStyleCnt="1">
        <dgm:presLayoutVars>
          <dgm:bulletEnabled val="1"/>
        </dgm:presLayoutVars>
      </dgm:prSet>
      <dgm:spPr/>
    </dgm:pt>
  </dgm:ptLst>
  <dgm:cxnLst>
    <dgm:cxn modelId="{C543C670-7317-41BC-BBED-8F97C0460EE2}" type="presOf" srcId="{151D1E52-6150-4825-9FC4-F05832D7797F}" destId="{7898E751-E8DE-4D9F-9A17-5F6D78C0A15D}" srcOrd="0" destOrd="0" presId="urn:microsoft.com/office/officeart/2005/8/layout/vList4"/>
    <dgm:cxn modelId="{0195F8A6-A761-4328-9509-49F2125F6399}" type="presOf" srcId="{DC4E1DE4-00AB-4EF4-B630-507ED12C578A}" destId="{57F9C28C-BEE0-4FF3-B52A-1D891B3661C1}" srcOrd="0" destOrd="0" presId="urn:microsoft.com/office/officeart/2005/8/layout/vList4"/>
    <dgm:cxn modelId="{8E9482BE-B38C-47C1-9620-6C99A6F0983A}" srcId="{151D1E52-6150-4825-9FC4-F05832D7797F}" destId="{DC4E1DE4-00AB-4EF4-B630-507ED12C578A}" srcOrd="0" destOrd="0" parTransId="{13898138-C7D3-4153-9AE6-BC20086EBFE1}" sibTransId="{8DB51C6C-2F18-4B87-A26A-60F575293662}"/>
    <dgm:cxn modelId="{C75E4EE2-FD2E-4732-98A2-7E66D1EE1A3A}" type="presOf" srcId="{DC4E1DE4-00AB-4EF4-B630-507ED12C578A}" destId="{7D755487-15D9-45DD-8DDE-CC377326030D}" srcOrd="1" destOrd="0" presId="urn:microsoft.com/office/officeart/2005/8/layout/vList4"/>
    <dgm:cxn modelId="{2016A2F9-E9B9-405F-BF5A-743D9BC2C64F}" type="presParOf" srcId="{7898E751-E8DE-4D9F-9A17-5F6D78C0A15D}" destId="{09C5108F-2B00-4708-BAF8-5F7085C34ECC}" srcOrd="0" destOrd="0" presId="urn:microsoft.com/office/officeart/2005/8/layout/vList4"/>
    <dgm:cxn modelId="{09A6C3B7-3F35-4A70-8125-EE60CBC7BB97}" type="presParOf" srcId="{09C5108F-2B00-4708-BAF8-5F7085C34ECC}" destId="{57F9C28C-BEE0-4FF3-B52A-1D891B3661C1}" srcOrd="0" destOrd="0" presId="urn:microsoft.com/office/officeart/2005/8/layout/vList4"/>
    <dgm:cxn modelId="{32ABCDC9-369D-4D58-A99A-8F8384860555}" type="presParOf" srcId="{09C5108F-2B00-4708-BAF8-5F7085C34ECC}" destId="{32D62886-4B7A-4EBC-86D1-E1985A7226D2}" srcOrd="1" destOrd="0" presId="urn:microsoft.com/office/officeart/2005/8/layout/vList4"/>
    <dgm:cxn modelId="{8DFAF422-1B56-4E2E-B2DF-BD64AA5B567A}" type="presParOf" srcId="{09C5108F-2B00-4708-BAF8-5F7085C34ECC}" destId="{7D755487-15D9-45DD-8DDE-CC377326030D}" srcOrd="2" destOrd="0" presId="urn:microsoft.com/office/officeart/2005/8/layout/vList4"/>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36.xml><?xml version="1.0" encoding="utf-8"?>
<dgm:dataModel xmlns:dgm="http://schemas.openxmlformats.org/drawingml/2006/diagram" xmlns:a="http://schemas.openxmlformats.org/drawingml/2006/main">
  <dgm:ptLst>
    <dgm:pt modelId="{3E32C9A0-9336-4310-8C2C-C12CCDF8E5AD}" type="doc">
      <dgm:prSet loTypeId="urn:microsoft.com/office/officeart/2005/8/layout/lProcess2" loCatId="list" qsTypeId="urn:microsoft.com/office/officeart/2005/8/quickstyle/3d1#23" qsCatId="3D" csTypeId="urn:microsoft.com/office/officeart/2005/8/colors/accent1_2#21" csCatId="accent1" phldr="1"/>
      <dgm:spPr/>
      <dgm:t>
        <a:bodyPr/>
        <a:lstStyle/>
        <a:p>
          <a:endParaRPr lang="en-US"/>
        </a:p>
      </dgm:t>
    </dgm:pt>
    <dgm:pt modelId="{020ACF6D-C0E0-4C07-A5C0-80513EDD43D5}">
      <dgm:prSet phldrT="[Text]" phldr="0"/>
      <dgm:spPr/>
      <dgm:t>
        <a:bodyPr/>
        <a:lstStyle/>
        <a:p>
          <a:r>
            <a:rPr lang="en-US" b="1" dirty="0"/>
            <a:t>Questions?</a:t>
          </a:r>
        </a:p>
      </dgm:t>
    </dgm:pt>
    <dgm:pt modelId="{846BE9C8-B569-42C5-966B-CB451304A462}" type="parTrans" cxnId="{B6EC8605-519B-4BEC-B718-1F0C22190F86}">
      <dgm:prSet/>
      <dgm:spPr/>
      <dgm:t>
        <a:bodyPr/>
        <a:lstStyle/>
        <a:p>
          <a:endParaRPr lang="en-US"/>
        </a:p>
      </dgm:t>
    </dgm:pt>
    <dgm:pt modelId="{721C513D-3ED8-49D3-B2D3-FB918838C7FF}" type="sibTrans" cxnId="{B6EC8605-519B-4BEC-B718-1F0C22190F86}">
      <dgm:prSet/>
      <dgm:spPr/>
      <dgm:t>
        <a:bodyPr/>
        <a:lstStyle/>
        <a:p>
          <a:endParaRPr lang="en-US"/>
        </a:p>
      </dgm:t>
    </dgm:pt>
    <dgm:pt modelId="{E5768855-2991-44FA-A993-66AF3925DD82}">
      <dgm:prSet phldrT="[Text]" phldr="0"/>
      <dgm:spPr/>
      <dgm:t>
        <a:bodyPr/>
        <a:lstStyle/>
        <a:p>
          <a:r>
            <a:rPr lang="en-US" dirty="0"/>
            <a:t>What is Early Utility Accommodation (EUA)?</a:t>
          </a:r>
        </a:p>
      </dgm:t>
    </dgm:pt>
    <dgm:pt modelId="{AA9C30F8-D8D9-43C4-90F6-F4152EA7329E}" type="parTrans" cxnId="{61830B7C-FC4B-4B82-87C7-6F97F7709884}">
      <dgm:prSet/>
      <dgm:spPr/>
      <dgm:t>
        <a:bodyPr/>
        <a:lstStyle/>
        <a:p>
          <a:endParaRPr lang="en-US"/>
        </a:p>
      </dgm:t>
    </dgm:pt>
    <dgm:pt modelId="{7A685100-AB16-4D33-BA20-5EB5F2F8FE3E}" type="sibTrans" cxnId="{61830B7C-FC4B-4B82-87C7-6F97F7709884}">
      <dgm:prSet/>
      <dgm:spPr/>
      <dgm:t>
        <a:bodyPr/>
        <a:lstStyle/>
        <a:p>
          <a:endParaRPr lang="en-US"/>
        </a:p>
      </dgm:t>
    </dgm:pt>
    <dgm:pt modelId="{025A2070-F08C-46BC-A177-5E576C7F66E5}">
      <dgm:prSet phldrT="[Text]" phldr="0"/>
      <dgm:spPr/>
      <dgm:t>
        <a:bodyPr/>
        <a:lstStyle/>
        <a:p>
          <a:r>
            <a:rPr lang="en-US" dirty="0"/>
            <a:t>What EUA Can Do</a:t>
          </a:r>
        </a:p>
      </dgm:t>
    </dgm:pt>
    <dgm:pt modelId="{F3EA1190-771F-44B8-9DAD-F88525DD3BF6}" type="parTrans" cxnId="{C2A7F2C8-8A3C-459E-A6B4-C0640E0A926D}">
      <dgm:prSet/>
      <dgm:spPr/>
      <dgm:t>
        <a:bodyPr/>
        <a:lstStyle/>
        <a:p>
          <a:endParaRPr lang="en-US"/>
        </a:p>
      </dgm:t>
    </dgm:pt>
    <dgm:pt modelId="{A6B2F0EB-2427-45EE-9ECC-20E30FE19883}" type="sibTrans" cxnId="{C2A7F2C8-8A3C-459E-A6B4-C0640E0A926D}">
      <dgm:prSet/>
      <dgm:spPr/>
      <dgm:t>
        <a:bodyPr/>
        <a:lstStyle/>
        <a:p>
          <a:endParaRPr lang="en-US"/>
        </a:p>
      </dgm:t>
    </dgm:pt>
    <dgm:pt modelId="{BA50F8E9-228C-4C73-9716-1BC5ED9CFFF3}">
      <dgm:prSet phldrT="[Text]" phldr="0"/>
      <dgm:spPr/>
      <dgm:t>
        <a:bodyPr/>
        <a:lstStyle/>
        <a:p>
          <a:r>
            <a:rPr lang="en-US" dirty="0"/>
            <a:t>EUA Process</a:t>
          </a:r>
        </a:p>
      </dgm:t>
    </dgm:pt>
    <dgm:pt modelId="{ED615602-8699-4B0D-B305-28515D8EABE2}" type="parTrans" cxnId="{E16054C6-C4A6-426A-80DD-4EE2790B211D}">
      <dgm:prSet/>
      <dgm:spPr/>
      <dgm:t>
        <a:bodyPr/>
        <a:lstStyle/>
        <a:p>
          <a:endParaRPr lang="en-US"/>
        </a:p>
      </dgm:t>
    </dgm:pt>
    <dgm:pt modelId="{994C24D0-0C18-42BC-9AEA-5061B262484F}" type="sibTrans" cxnId="{E16054C6-C4A6-426A-80DD-4EE2790B211D}">
      <dgm:prSet/>
      <dgm:spPr/>
      <dgm:t>
        <a:bodyPr/>
        <a:lstStyle/>
        <a:p>
          <a:endParaRPr lang="en-US"/>
        </a:p>
      </dgm:t>
    </dgm:pt>
    <dgm:pt modelId="{04866619-472A-486F-A2AE-A7043F9D7142}">
      <dgm:prSet phldrT="[Text]" phldr="0"/>
      <dgm:spPr/>
      <dgm:t>
        <a:bodyPr/>
        <a:lstStyle/>
        <a:p>
          <a:r>
            <a:rPr lang="en-US" dirty="0"/>
            <a:t>IRL Project Example</a:t>
          </a:r>
        </a:p>
      </dgm:t>
    </dgm:pt>
    <dgm:pt modelId="{4554056E-A56D-4A4A-B5F6-9A939C01A971}" type="parTrans" cxnId="{70789CFB-62B5-4A90-8CA9-2532CC623812}">
      <dgm:prSet/>
      <dgm:spPr/>
      <dgm:t>
        <a:bodyPr/>
        <a:lstStyle/>
        <a:p>
          <a:endParaRPr lang="en-US"/>
        </a:p>
      </dgm:t>
    </dgm:pt>
    <dgm:pt modelId="{C056DD71-BEAF-49A7-83E4-0840A5CEBE47}" type="sibTrans" cxnId="{70789CFB-62B5-4A90-8CA9-2532CC623812}">
      <dgm:prSet/>
      <dgm:spPr/>
      <dgm:t>
        <a:bodyPr/>
        <a:lstStyle/>
        <a:p>
          <a:endParaRPr lang="en-US"/>
        </a:p>
      </dgm:t>
    </dgm:pt>
    <dgm:pt modelId="{CB80FD33-AD1B-4911-A5F4-79E1902BEA2E}" type="pres">
      <dgm:prSet presAssocID="{3E32C9A0-9336-4310-8C2C-C12CCDF8E5AD}" presName="theList" presStyleCnt="0">
        <dgm:presLayoutVars>
          <dgm:dir/>
          <dgm:animLvl val="lvl"/>
          <dgm:resizeHandles val="exact"/>
        </dgm:presLayoutVars>
      </dgm:prSet>
      <dgm:spPr/>
    </dgm:pt>
    <dgm:pt modelId="{3DD1AB1E-BDAB-406A-9845-BDAF3AF05598}" type="pres">
      <dgm:prSet presAssocID="{020ACF6D-C0E0-4C07-A5C0-80513EDD43D5}" presName="compNode" presStyleCnt="0"/>
      <dgm:spPr/>
    </dgm:pt>
    <dgm:pt modelId="{08BE2164-22A6-4D73-B817-7223BFA8454C}" type="pres">
      <dgm:prSet presAssocID="{020ACF6D-C0E0-4C07-A5C0-80513EDD43D5}" presName="aNode" presStyleLbl="bgShp" presStyleIdx="0" presStyleCnt="1" custLinFactNeighborY="469"/>
      <dgm:spPr/>
    </dgm:pt>
    <dgm:pt modelId="{C55C8A27-3A09-43F5-9C36-3784A761BF64}" type="pres">
      <dgm:prSet presAssocID="{020ACF6D-C0E0-4C07-A5C0-80513EDD43D5}" presName="textNode" presStyleLbl="bgShp" presStyleIdx="0" presStyleCnt="1"/>
      <dgm:spPr/>
    </dgm:pt>
    <dgm:pt modelId="{5B83852E-18F3-445A-8BDE-8946CD505541}" type="pres">
      <dgm:prSet presAssocID="{020ACF6D-C0E0-4C07-A5C0-80513EDD43D5}" presName="compChildNode" presStyleCnt="0"/>
      <dgm:spPr/>
    </dgm:pt>
    <dgm:pt modelId="{AD2CF62A-007E-4E28-AC99-334ED83FFCDA}" type="pres">
      <dgm:prSet presAssocID="{020ACF6D-C0E0-4C07-A5C0-80513EDD43D5}" presName="theInnerList" presStyleCnt="0"/>
      <dgm:spPr/>
    </dgm:pt>
    <dgm:pt modelId="{2B3E3F55-5CDA-4CF7-A30B-B3D9E8428EBC}" type="pres">
      <dgm:prSet presAssocID="{E5768855-2991-44FA-A993-66AF3925DD82}" presName="childNode" presStyleLbl="node1" presStyleIdx="0" presStyleCnt="4">
        <dgm:presLayoutVars>
          <dgm:bulletEnabled val="1"/>
        </dgm:presLayoutVars>
      </dgm:prSet>
      <dgm:spPr/>
    </dgm:pt>
    <dgm:pt modelId="{86E7F540-F620-4B42-B928-D13D7B722E30}" type="pres">
      <dgm:prSet presAssocID="{E5768855-2991-44FA-A993-66AF3925DD82}" presName="aSpace2" presStyleCnt="0"/>
      <dgm:spPr/>
    </dgm:pt>
    <dgm:pt modelId="{E7847ED7-6F43-4479-B8D9-ACBDDE071FDC}" type="pres">
      <dgm:prSet presAssocID="{025A2070-F08C-46BC-A177-5E576C7F66E5}" presName="childNode" presStyleLbl="node1" presStyleIdx="1" presStyleCnt="4">
        <dgm:presLayoutVars>
          <dgm:bulletEnabled val="1"/>
        </dgm:presLayoutVars>
      </dgm:prSet>
      <dgm:spPr/>
    </dgm:pt>
    <dgm:pt modelId="{B5C5582D-FAD6-4377-83FC-CE6B9C4E91F8}" type="pres">
      <dgm:prSet presAssocID="{025A2070-F08C-46BC-A177-5E576C7F66E5}" presName="aSpace2" presStyleCnt="0"/>
      <dgm:spPr/>
    </dgm:pt>
    <dgm:pt modelId="{69C17DCE-D2A2-4230-8954-333231F818B1}" type="pres">
      <dgm:prSet presAssocID="{BA50F8E9-228C-4C73-9716-1BC5ED9CFFF3}" presName="childNode" presStyleLbl="node1" presStyleIdx="2" presStyleCnt="4">
        <dgm:presLayoutVars>
          <dgm:bulletEnabled val="1"/>
        </dgm:presLayoutVars>
      </dgm:prSet>
      <dgm:spPr/>
    </dgm:pt>
    <dgm:pt modelId="{CE463CCA-565B-469A-8394-FCAE66A6CFEE}" type="pres">
      <dgm:prSet presAssocID="{BA50F8E9-228C-4C73-9716-1BC5ED9CFFF3}" presName="aSpace2" presStyleCnt="0"/>
      <dgm:spPr/>
    </dgm:pt>
    <dgm:pt modelId="{35BE8894-F5DA-4D80-9F8F-AE8A1268817E}" type="pres">
      <dgm:prSet presAssocID="{04866619-472A-486F-A2AE-A7043F9D7142}" presName="childNode" presStyleLbl="node1" presStyleIdx="3" presStyleCnt="4">
        <dgm:presLayoutVars>
          <dgm:bulletEnabled val="1"/>
        </dgm:presLayoutVars>
      </dgm:prSet>
      <dgm:spPr/>
    </dgm:pt>
  </dgm:ptLst>
  <dgm:cxnLst>
    <dgm:cxn modelId="{94DCF601-425D-4211-93E2-F43606CA5A31}" type="presOf" srcId="{020ACF6D-C0E0-4C07-A5C0-80513EDD43D5}" destId="{C55C8A27-3A09-43F5-9C36-3784A761BF64}" srcOrd="1" destOrd="0" presId="urn:microsoft.com/office/officeart/2005/8/layout/lProcess2"/>
    <dgm:cxn modelId="{B6EC8605-519B-4BEC-B718-1F0C22190F86}" srcId="{3E32C9A0-9336-4310-8C2C-C12CCDF8E5AD}" destId="{020ACF6D-C0E0-4C07-A5C0-80513EDD43D5}" srcOrd="0" destOrd="0" parTransId="{846BE9C8-B569-42C5-966B-CB451304A462}" sibTransId="{721C513D-3ED8-49D3-B2D3-FB918838C7FF}"/>
    <dgm:cxn modelId="{627C5606-5EFA-4F8C-8651-ED73E28BE334}" type="presOf" srcId="{025A2070-F08C-46BC-A177-5E576C7F66E5}" destId="{E7847ED7-6F43-4479-B8D9-ACBDDE071FDC}" srcOrd="0" destOrd="0" presId="urn:microsoft.com/office/officeart/2005/8/layout/lProcess2"/>
    <dgm:cxn modelId="{22CA0660-5EEB-49F6-A0CF-83A3447D8ECB}" type="presOf" srcId="{BA50F8E9-228C-4C73-9716-1BC5ED9CFFF3}" destId="{69C17DCE-D2A2-4230-8954-333231F818B1}" srcOrd="0" destOrd="0" presId="urn:microsoft.com/office/officeart/2005/8/layout/lProcess2"/>
    <dgm:cxn modelId="{61830B7C-FC4B-4B82-87C7-6F97F7709884}" srcId="{020ACF6D-C0E0-4C07-A5C0-80513EDD43D5}" destId="{E5768855-2991-44FA-A993-66AF3925DD82}" srcOrd="0" destOrd="0" parTransId="{AA9C30F8-D8D9-43C4-90F6-F4152EA7329E}" sibTransId="{7A685100-AB16-4D33-BA20-5EB5F2F8FE3E}"/>
    <dgm:cxn modelId="{E564CDA4-97C4-4124-BF59-CE4F002D94F9}" type="presOf" srcId="{020ACF6D-C0E0-4C07-A5C0-80513EDD43D5}" destId="{08BE2164-22A6-4D73-B817-7223BFA8454C}" srcOrd="0" destOrd="0" presId="urn:microsoft.com/office/officeart/2005/8/layout/lProcess2"/>
    <dgm:cxn modelId="{839B48B7-449C-4D70-A9C8-2CC172B7BAEB}" type="presOf" srcId="{E5768855-2991-44FA-A993-66AF3925DD82}" destId="{2B3E3F55-5CDA-4CF7-A30B-B3D9E8428EBC}" srcOrd="0" destOrd="0" presId="urn:microsoft.com/office/officeart/2005/8/layout/lProcess2"/>
    <dgm:cxn modelId="{9E8B26C3-BA1A-4BC6-BC1E-651A6CC1391E}" type="presOf" srcId="{3E32C9A0-9336-4310-8C2C-C12CCDF8E5AD}" destId="{CB80FD33-AD1B-4911-A5F4-79E1902BEA2E}" srcOrd="0" destOrd="0" presId="urn:microsoft.com/office/officeart/2005/8/layout/lProcess2"/>
    <dgm:cxn modelId="{E16054C6-C4A6-426A-80DD-4EE2790B211D}" srcId="{020ACF6D-C0E0-4C07-A5C0-80513EDD43D5}" destId="{BA50F8E9-228C-4C73-9716-1BC5ED9CFFF3}" srcOrd="2" destOrd="0" parTransId="{ED615602-8699-4B0D-B305-28515D8EABE2}" sibTransId="{994C24D0-0C18-42BC-9AEA-5061B262484F}"/>
    <dgm:cxn modelId="{C2A7F2C8-8A3C-459E-A6B4-C0640E0A926D}" srcId="{020ACF6D-C0E0-4C07-A5C0-80513EDD43D5}" destId="{025A2070-F08C-46BC-A177-5E576C7F66E5}" srcOrd="1" destOrd="0" parTransId="{F3EA1190-771F-44B8-9DAD-F88525DD3BF6}" sibTransId="{A6B2F0EB-2427-45EE-9ECC-20E30FE19883}"/>
    <dgm:cxn modelId="{898A65D0-D553-4F7A-813D-95A65862EFD0}" type="presOf" srcId="{04866619-472A-486F-A2AE-A7043F9D7142}" destId="{35BE8894-F5DA-4D80-9F8F-AE8A1268817E}" srcOrd="0" destOrd="0" presId="urn:microsoft.com/office/officeart/2005/8/layout/lProcess2"/>
    <dgm:cxn modelId="{70789CFB-62B5-4A90-8CA9-2532CC623812}" srcId="{020ACF6D-C0E0-4C07-A5C0-80513EDD43D5}" destId="{04866619-472A-486F-A2AE-A7043F9D7142}" srcOrd="3" destOrd="0" parTransId="{4554056E-A56D-4A4A-B5F6-9A939C01A971}" sibTransId="{C056DD71-BEAF-49A7-83E4-0840A5CEBE47}"/>
    <dgm:cxn modelId="{124C6532-DB7C-41E9-8F15-A951D8A6336C}" type="presParOf" srcId="{CB80FD33-AD1B-4911-A5F4-79E1902BEA2E}" destId="{3DD1AB1E-BDAB-406A-9845-BDAF3AF05598}" srcOrd="0" destOrd="0" presId="urn:microsoft.com/office/officeart/2005/8/layout/lProcess2"/>
    <dgm:cxn modelId="{F4283BC5-6838-4657-925A-F9DC8460D397}" type="presParOf" srcId="{3DD1AB1E-BDAB-406A-9845-BDAF3AF05598}" destId="{08BE2164-22A6-4D73-B817-7223BFA8454C}" srcOrd="0" destOrd="0" presId="urn:microsoft.com/office/officeart/2005/8/layout/lProcess2"/>
    <dgm:cxn modelId="{F38821D1-143C-4D50-8060-D0AC1F104314}" type="presParOf" srcId="{3DD1AB1E-BDAB-406A-9845-BDAF3AF05598}" destId="{C55C8A27-3A09-43F5-9C36-3784A761BF64}" srcOrd="1" destOrd="0" presId="urn:microsoft.com/office/officeart/2005/8/layout/lProcess2"/>
    <dgm:cxn modelId="{9F55093E-F604-4308-BC3A-20DA1D294EAC}" type="presParOf" srcId="{3DD1AB1E-BDAB-406A-9845-BDAF3AF05598}" destId="{5B83852E-18F3-445A-8BDE-8946CD505541}" srcOrd="2" destOrd="0" presId="urn:microsoft.com/office/officeart/2005/8/layout/lProcess2"/>
    <dgm:cxn modelId="{DECA6263-EECB-476B-8065-69C68BAB037B}" type="presParOf" srcId="{5B83852E-18F3-445A-8BDE-8946CD505541}" destId="{AD2CF62A-007E-4E28-AC99-334ED83FFCDA}" srcOrd="0" destOrd="0" presId="urn:microsoft.com/office/officeart/2005/8/layout/lProcess2"/>
    <dgm:cxn modelId="{A86F79B9-BE01-45A5-A820-0D62D2C03F26}" type="presParOf" srcId="{AD2CF62A-007E-4E28-AC99-334ED83FFCDA}" destId="{2B3E3F55-5CDA-4CF7-A30B-B3D9E8428EBC}" srcOrd="0" destOrd="0" presId="urn:microsoft.com/office/officeart/2005/8/layout/lProcess2"/>
    <dgm:cxn modelId="{0A61D43D-89A5-414C-B081-929F0CFB269B}" type="presParOf" srcId="{AD2CF62A-007E-4E28-AC99-334ED83FFCDA}" destId="{86E7F540-F620-4B42-B928-D13D7B722E30}" srcOrd="1" destOrd="0" presId="urn:microsoft.com/office/officeart/2005/8/layout/lProcess2"/>
    <dgm:cxn modelId="{420D83BF-94DC-4508-B170-19DE1B135C86}" type="presParOf" srcId="{AD2CF62A-007E-4E28-AC99-334ED83FFCDA}" destId="{E7847ED7-6F43-4479-B8D9-ACBDDE071FDC}" srcOrd="2" destOrd="0" presId="urn:microsoft.com/office/officeart/2005/8/layout/lProcess2"/>
    <dgm:cxn modelId="{A6533908-541D-476F-BC9B-188C0DABD366}" type="presParOf" srcId="{AD2CF62A-007E-4E28-AC99-334ED83FFCDA}" destId="{B5C5582D-FAD6-4377-83FC-CE6B9C4E91F8}" srcOrd="3" destOrd="0" presId="urn:microsoft.com/office/officeart/2005/8/layout/lProcess2"/>
    <dgm:cxn modelId="{90A94B3A-3F9C-4D60-8F1B-736C4B1F21DA}" type="presParOf" srcId="{AD2CF62A-007E-4E28-AC99-334ED83FFCDA}" destId="{69C17DCE-D2A2-4230-8954-333231F818B1}" srcOrd="4" destOrd="0" presId="urn:microsoft.com/office/officeart/2005/8/layout/lProcess2"/>
    <dgm:cxn modelId="{9FE7D8A7-0E8F-479C-8A31-27147678ACE7}" type="presParOf" srcId="{AD2CF62A-007E-4E28-AC99-334ED83FFCDA}" destId="{CE463CCA-565B-469A-8394-FCAE66A6CFEE}" srcOrd="5" destOrd="0" presId="urn:microsoft.com/office/officeart/2005/8/layout/lProcess2"/>
    <dgm:cxn modelId="{B3AEC1C2-DB04-4880-AEAD-05674CD0D1AE}" type="presParOf" srcId="{AD2CF62A-007E-4E28-AC99-334ED83FFCDA}" destId="{35BE8894-F5DA-4D80-9F8F-AE8A1268817E}" srcOrd="6" destOrd="0" presId="urn:microsoft.com/office/officeart/2005/8/layout/lProcess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310781-DB12-4A79-B986-F301AA4300E4}">
      <dsp:nvSpPr>
        <dsp:cNvPr id="0" name=""/>
        <dsp:cNvSpPr/>
      </dsp:nvSpPr>
      <dsp:spPr>
        <a:xfrm>
          <a:off x="0" y="2771150"/>
          <a:ext cx="13106400" cy="258570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l" defTabSz="2889250">
            <a:lnSpc>
              <a:spcPct val="90000"/>
            </a:lnSpc>
            <a:spcBef>
              <a:spcPct val="0"/>
            </a:spcBef>
            <a:spcAft>
              <a:spcPct val="35000"/>
            </a:spcAft>
            <a:buNone/>
          </a:pPr>
          <a:r>
            <a:rPr lang="en-US" sz="6500" kern="1200" dirty="0"/>
            <a:t>Getting in Front of the Issue with Early Utility Accommodation</a:t>
          </a:r>
        </a:p>
      </dsp:txBody>
      <dsp:txXfrm>
        <a:off x="126223" y="2897373"/>
        <a:ext cx="12853954" cy="233325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BA0458-F971-4CE7-BE67-715EC34AA5A9}">
      <dsp:nvSpPr>
        <dsp:cNvPr id="0" name=""/>
        <dsp:cNvSpPr/>
      </dsp:nvSpPr>
      <dsp:spPr>
        <a:xfrm>
          <a:off x="0" y="0"/>
          <a:ext cx="9634031"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DF96745-1933-4D91-BFF0-C9C51C213AA4}">
      <dsp:nvSpPr>
        <dsp:cNvPr id="0" name=""/>
        <dsp:cNvSpPr/>
      </dsp:nvSpPr>
      <dsp:spPr>
        <a:xfrm>
          <a:off x="0" y="0"/>
          <a:ext cx="9634031" cy="1092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en-US" sz="3100" kern="1200" dirty="0"/>
            <a:t>Emily Eising, District 6 Utility Supervisor</a:t>
          </a:r>
        </a:p>
      </dsp:txBody>
      <dsp:txXfrm>
        <a:off x="0" y="0"/>
        <a:ext cx="9634031" cy="1092200"/>
      </dsp:txXfrm>
    </dsp:sp>
    <dsp:sp modelId="{44B133A0-4D59-42CD-A634-B3153F1697C4}">
      <dsp:nvSpPr>
        <dsp:cNvPr id="0" name=""/>
        <dsp:cNvSpPr/>
      </dsp:nvSpPr>
      <dsp:spPr>
        <a:xfrm>
          <a:off x="0" y="1092200"/>
          <a:ext cx="9634031"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16D333A-00D5-4DC5-95D5-3FCE8CFEE0F7}">
      <dsp:nvSpPr>
        <dsp:cNvPr id="0" name=""/>
        <dsp:cNvSpPr/>
      </dsp:nvSpPr>
      <dsp:spPr>
        <a:xfrm>
          <a:off x="0" y="1092200"/>
          <a:ext cx="9634031" cy="1092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en-US" sz="3100" kern="1200" dirty="0"/>
            <a:t>Jennifer McCleve, Central Office Utilities Branch Manager</a:t>
          </a:r>
        </a:p>
      </dsp:txBody>
      <dsp:txXfrm>
        <a:off x="0" y="1092200"/>
        <a:ext cx="9634031" cy="10922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D8CAD5-C208-4463-ADEC-8422EDBBD570}">
      <dsp:nvSpPr>
        <dsp:cNvPr id="0" name=""/>
        <dsp:cNvSpPr/>
      </dsp:nvSpPr>
      <dsp:spPr>
        <a:xfrm>
          <a:off x="0" y="0"/>
          <a:ext cx="13211904" cy="2255864"/>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0030" tIns="240030" rIns="240030" bIns="240030" numCol="1" spcCol="1270" anchor="ctr" anchorCtr="0">
          <a:noAutofit/>
        </a:bodyPr>
        <a:lstStyle/>
        <a:p>
          <a:pPr marL="0" lvl="0" indent="0" algn="l" defTabSz="2800350">
            <a:lnSpc>
              <a:spcPct val="90000"/>
            </a:lnSpc>
            <a:spcBef>
              <a:spcPct val="0"/>
            </a:spcBef>
            <a:spcAft>
              <a:spcPct val="35000"/>
            </a:spcAft>
            <a:buNone/>
          </a:pPr>
          <a:r>
            <a:rPr lang="en-US" sz="6300" kern="1200" dirty="0"/>
            <a:t>What is Early Utility Accommodation (EUA)?</a:t>
          </a:r>
        </a:p>
      </dsp:txBody>
      <dsp:txXfrm>
        <a:off x="2867967" y="0"/>
        <a:ext cx="10343936" cy="2255864"/>
      </dsp:txXfrm>
    </dsp:sp>
    <dsp:sp modelId="{B107ACD5-139B-4AB6-BB77-A66A6A8957F6}">
      <dsp:nvSpPr>
        <dsp:cNvPr id="0" name=""/>
        <dsp:cNvSpPr/>
      </dsp:nvSpPr>
      <dsp:spPr>
        <a:xfrm>
          <a:off x="225586" y="225586"/>
          <a:ext cx="2642380" cy="1804691"/>
        </a:xfrm>
        <a:prstGeom prst="roundRect">
          <a:avLst>
            <a:gd name="adj" fmla="val 10000"/>
          </a:avLst>
        </a:prstGeom>
        <a:blipFill>
          <a:blip xmlns:r="http://schemas.openxmlformats.org/officeDocument/2006/relationships" r:embed="rId1"/>
          <a:srcRect/>
          <a:stretch>
            <a:fillRect l="-1000" r="-1000"/>
          </a:stretch>
        </a:blipFill>
        <a:ln>
          <a:noFill/>
        </a:ln>
        <a:effectLst>
          <a:outerShdw blurRad="40000" dist="230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1D55F42B-CF72-46D9-AEAC-ECBF98C3DC62}">
      <dsp:nvSpPr>
        <dsp:cNvPr id="0" name=""/>
        <dsp:cNvSpPr/>
      </dsp:nvSpPr>
      <dsp:spPr>
        <a:xfrm>
          <a:off x="0" y="2481450"/>
          <a:ext cx="13211904" cy="2255864"/>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0030" tIns="240030" rIns="240030" bIns="240030" numCol="1" spcCol="1270" anchor="ctr" anchorCtr="0">
          <a:noAutofit/>
        </a:bodyPr>
        <a:lstStyle/>
        <a:p>
          <a:pPr marL="0" lvl="0" indent="0" algn="l" defTabSz="2800350">
            <a:lnSpc>
              <a:spcPct val="90000"/>
            </a:lnSpc>
            <a:spcBef>
              <a:spcPct val="0"/>
            </a:spcBef>
            <a:spcAft>
              <a:spcPct val="35000"/>
            </a:spcAft>
            <a:buNone/>
          </a:pPr>
          <a:r>
            <a:rPr lang="en-US" sz="6300" kern="1200" dirty="0"/>
            <a:t>What EUA Can Do</a:t>
          </a:r>
        </a:p>
      </dsp:txBody>
      <dsp:txXfrm>
        <a:off x="2867967" y="2481450"/>
        <a:ext cx="10343936" cy="2255864"/>
      </dsp:txXfrm>
    </dsp:sp>
    <dsp:sp modelId="{2BBE650C-1566-42BE-B743-A121D1E5E262}">
      <dsp:nvSpPr>
        <dsp:cNvPr id="0" name=""/>
        <dsp:cNvSpPr/>
      </dsp:nvSpPr>
      <dsp:spPr>
        <a:xfrm>
          <a:off x="225586" y="2707037"/>
          <a:ext cx="2642380" cy="1804691"/>
        </a:xfrm>
        <a:prstGeom prst="roundRect">
          <a:avLst>
            <a:gd name="adj" fmla="val 10000"/>
          </a:avLst>
        </a:prstGeom>
        <a:blipFill>
          <a:blip xmlns:r="http://schemas.openxmlformats.org/officeDocument/2006/relationships" r:embed="rId2"/>
          <a:srcRect/>
          <a:stretch>
            <a:fillRect l="-1000" r="-1000"/>
          </a:stretch>
        </a:blipFill>
        <a:ln>
          <a:noFill/>
        </a:ln>
        <a:effectLst>
          <a:outerShdw blurRad="40000" dist="230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57F9C28C-BEE0-4FF3-B52A-1D891B3661C1}">
      <dsp:nvSpPr>
        <dsp:cNvPr id="0" name=""/>
        <dsp:cNvSpPr/>
      </dsp:nvSpPr>
      <dsp:spPr>
        <a:xfrm>
          <a:off x="0" y="4962901"/>
          <a:ext cx="13211904" cy="2255864"/>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0030" tIns="240030" rIns="240030" bIns="240030" numCol="1" spcCol="1270" anchor="ctr" anchorCtr="0">
          <a:noAutofit/>
        </a:bodyPr>
        <a:lstStyle/>
        <a:p>
          <a:pPr marL="0" lvl="0" indent="0" algn="l" defTabSz="2800350">
            <a:lnSpc>
              <a:spcPct val="90000"/>
            </a:lnSpc>
            <a:spcBef>
              <a:spcPct val="0"/>
            </a:spcBef>
            <a:spcAft>
              <a:spcPct val="35000"/>
            </a:spcAft>
            <a:buNone/>
          </a:pPr>
          <a:r>
            <a:rPr lang="en-US" sz="6300" kern="1200" dirty="0"/>
            <a:t>EUA Process</a:t>
          </a:r>
        </a:p>
      </dsp:txBody>
      <dsp:txXfrm>
        <a:off x="2867967" y="4962901"/>
        <a:ext cx="10343936" cy="2255864"/>
      </dsp:txXfrm>
    </dsp:sp>
    <dsp:sp modelId="{32D62886-4B7A-4EBC-86D1-E1985A7226D2}">
      <dsp:nvSpPr>
        <dsp:cNvPr id="0" name=""/>
        <dsp:cNvSpPr/>
      </dsp:nvSpPr>
      <dsp:spPr>
        <a:xfrm>
          <a:off x="225586" y="5188488"/>
          <a:ext cx="2642380" cy="1804691"/>
        </a:xfrm>
        <a:prstGeom prst="roundRect">
          <a:avLst>
            <a:gd name="adj" fmla="val 10000"/>
          </a:avLst>
        </a:prstGeom>
        <a:blipFill>
          <a:blip xmlns:r="http://schemas.openxmlformats.org/officeDocument/2006/relationships" r:embed="rId3"/>
          <a:srcRect/>
          <a:stretch>
            <a:fillRect l="-6000" r="-6000"/>
          </a:stretch>
        </a:blipFill>
        <a:ln>
          <a:noFill/>
        </a:ln>
        <a:effectLst>
          <a:outerShdw blurRad="40000" dist="230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66A67AE6-BC48-471C-98DD-82E8D02BFCDF}">
      <dsp:nvSpPr>
        <dsp:cNvPr id="0" name=""/>
        <dsp:cNvSpPr/>
      </dsp:nvSpPr>
      <dsp:spPr>
        <a:xfrm>
          <a:off x="0" y="7444352"/>
          <a:ext cx="13211904" cy="2255864"/>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0030" tIns="240030" rIns="240030" bIns="240030" numCol="1" spcCol="1270" anchor="ctr" anchorCtr="0">
          <a:noAutofit/>
        </a:bodyPr>
        <a:lstStyle/>
        <a:p>
          <a:pPr marL="0" lvl="0" indent="0" algn="l" defTabSz="2800350">
            <a:lnSpc>
              <a:spcPct val="90000"/>
            </a:lnSpc>
            <a:spcBef>
              <a:spcPct val="0"/>
            </a:spcBef>
            <a:spcAft>
              <a:spcPct val="35000"/>
            </a:spcAft>
            <a:buNone/>
          </a:pPr>
          <a:r>
            <a:rPr lang="en-US" sz="6300" kern="1200" dirty="0"/>
            <a:t>IRL Project Example</a:t>
          </a:r>
        </a:p>
      </dsp:txBody>
      <dsp:txXfrm>
        <a:off x="2867967" y="7444352"/>
        <a:ext cx="10343936" cy="2255864"/>
      </dsp:txXfrm>
    </dsp:sp>
    <dsp:sp modelId="{06D37DB2-7D07-413C-817D-969225569417}">
      <dsp:nvSpPr>
        <dsp:cNvPr id="0" name=""/>
        <dsp:cNvSpPr/>
      </dsp:nvSpPr>
      <dsp:spPr>
        <a:xfrm>
          <a:off x="225586" y="7669938"/>
          <a:ext cx="2642380" cy="1804691"/>
        </a:xfrm>
        <a:prstGeom prst="roundRect">
          <a:avLst>
            <a:gd name="adj" fmla="val 10000"/>
          </a:avLst>
        </a:prstGeom>
        <a:blipFill>
          <a:blip xmlns:r="http://schemas.openxmlformats.org/officeDocument/2006/relationships" r:embed="rId4"/>
          <a:srcRect/>
          <a:stretch>
            <a:fillRect l="-5000" r="-5000"/>
          </a:stretch>
        </a:blipFill>
        <a:ln>
          <a:noFill/>
        </a:ln>
        <a:effectLst>
          <a:outerShdw blurRad="40000" dist="230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D8CAD5-C208-4463-ADEC-8422EDBBD570}">
      <dsp:nvSpPr>
        <dsp:cNvPr id="0" name=""/>
        <dsp:cNvSpPr/>
      </dsp:nvSpPr>
      <dsp:spPr>
        <a:xfrm>
          <a:off x="0" y="0"/>
          <a:ext cx="8868503" cy="1675719"/>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l" defTabSz="2089150">
            <a:lnSpc>
              <a:spcPct val="90000"/>
            </a:lnSpc>
            <a:spcBef>
              <a:spcPct val="0"/>
            </a:spcBef>
            <a:spcAft>
              <a:spcPct val="35000"/>
            </a:spcAft>
            <a:buNone/>
          </a:pPr>
          <a:r>
            <a:rPr lang="en-US" sz="4700" kern="1200" dirty="0"/>
            <a:t>What is Early Utility Accommodation (EUA)?</a:t>
          </a:r>
        </a:p>
      </dsp:txBody>
      <dsp:txXfrm>
        <a:off x="1941272" y="0"/>
        <a:ext cx="6927230" cy="1675719"/>
      </dsp:txXfrm>
    </dsp:sp>
    <dsp:sp modelId="{B107ACD5-139B-4AB6-BB77-A66A6A8957F6}">
      <dsp:nvSpPr>
        <dsp:cNvPr id="0" name=""/>
        <dsp:cNvSpPr/>
      </dsp:nvSpPr>
      <dsp:spPr>
        <a:xfrm>
          <a:off x="167571" y="167571"/>
          <a:ext cx="1773700" cy="1340575"/>
        </a:xfrm>
        <a:prstGeom prst="roundRect">
          <a:avLst>
            <a:gd name="adj" fmla="val 10000"/>
          </a:avLst>
        </a:prstGeom>
        <a:blipFill>
          <a:blip xmlns:r="http://schemas.openxmlformats.org/officeDocument/2006/relationships" r:embed="rId1"/>
          <a:srcRect/>
          <a:stretch>
            <a:fillRect l="-1000" r="-1000"/>
          </a:stretch>
        </a:blipFill>
        <a:ln>
          <a:noFill/>
        </a:ln>
        <a:effectLst>
          <a:outerShdw blurRad="40000" dist="230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C182AC-DE3A-4D58-B002-F51FCEDC83E3}">
      <dsp:nvSpPr>
        <dsp:cNvPr id="0" name=""/>
        <dsp:cNvSpPr/>
      </dsp:nvSpPr>
      <dsp:spPr>
        <a:xfrm>
          <a:off x="5434" y="397580"/>
          <a:ext cx="14710948" cy="1507418"/>
        </a:xfrm>
        <a:prstGeom prst="roundRect">
          <a:avLst>
            <a:gd name="adj" fmla="val 10000"/>
          </a:avLst>
        </a:prstGeom>
        <a:gradFill rotWithShape="0">
          <a:gsLst>
            <a:gs pos="0">
              <a:schemeClr val="tx1"/>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EUA is:</a:t>
          </a:r>
        </a:p>
      </dsp:txBody>
      <dsp:txXfrm>
        <a:off x="49585" y="441731"/>
        <a:ext cx="14622646" cy="1419116"/>
      </dsp:txXfrm>
    </dsp:sp>
    <dsp:sp modelId="{20858F82-0855-46EC-8C12-57F49DFBFBA3}">
      <dsp:nvSpPr>
        <dsp:cNvPr id="0" name=""/>
        <dsp:cNvSpPr/>
      </dsp:nvSpPr>
      <dsp:spPr>
        <a:xfrm>
          <a:off x="5434" y="2116991"/>
          <a:ext cx="7058996" cy="5864299"/>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228600" tIns="228600" rIns="228600" bIns="228600" numCol="1" spcCol="1270" anchor="ctr" anchorCtr="0">
          <a:noAutofit/>
        </a:bodyPr>
        <a:lstStyle/>
        <a:p>
          <a:pPr marL="0" lvl="0" indent="0" algn="ctr" defTabSz="2667000">
            <a:lnSpc>
              <a:spcPct val="90000"/>
            </a:lnSpc>
            <a:spcBef>
              <a:spcPct val="0"/>
            </a:spcBef>
            <a:spcAft>
              <a:spcPct val="35000"/>
            </a:spcAft>
            <a:buFont typeface="+mj-lt"/>
            <a:buNone/>
          </a:pPr>
          <a:r>
            <a:rPr lang="en-US" sz="6000" kern="1200" dirty="0"/>
            <a:t>A set of utility focused tasks that can be </a:t>
          </a:r>
          <a:r>
            <a:rPr lang="en-US" sz="6000" b="1" kern="1200" dirty="0"/>
            <a:t>performed in advance of environmental approvals</a:t>
          </a:r>
          <a:r>
            <a:rPr lang="en-US" sz="6000" kern="1200" dirty="0"/>
            <a:t>.</a:t>
          </a:r>
        </a:p>
      </dsp:txBody>
      <dsp:txXfrm>
        <a:off x="177193" y="2288750"/>
        <a:ext cx="6715478" cy="5520781"/>
      </dsp:txXfrm>
    </dsp:sp>
    <dsp:sp modelId="{F0E1B21B-9797-4242-8250-7A4D46766826}">
      <dsp:nvSpPr>
        <dsp:cNvPr id="0" name=""/>
        <dsp:cNvSpPr/>
      </dsp:nvSpPr>
      <dsp:spPr>
        <a:xfrm>
          <a:off x="7657386" y="2116991"/>
          <a:ext cx="7058996" cy="5864299"/>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0000" dir="5400000" rotWithShape="0">
            <a:srgbClr val="000000">
              <a:alpha val="3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1">
          <a:scrgbClr r="0" g="0" b="0"/>
        </a:effectRef>
        <a:fontRef idx="minor">
          <a:schemeClr val="lt1"/>
        </a:fontRef>
      </dsp:style>
      <dsp:txBody>
        <a:bodyPr spcFirstLastPara="0" vert="horz" wrap="square" lIns="228600" tIns="228600" rIns="228600" bIns="228600" numCol="1" spcCol="1270" anchor="ctr" anchorCtr="0">
          <a:noAutofit/>
        </a:bodyPr>
        <a:lstStyle/>
        <a:p>
          <a:pPr marL="0" lvl="0" indent="0" algn="ctr" defTabSz="2667000">
            <a:lnSpc>
              <a:spcPct val="90000"/>
            </a:lnSpc>
            <a:spcBef>
              <a:spcPct val="0"/>
            </a:spcBef>
            <a:spcAft>
              <a:spcPct val="35000"/>
            </a:spcAft>
            <a:buFont typeface="+mj-lt"/>
            <a:buNone/>
          </a:pPr>
          <a:r>
            <a:rPr lang="en-US" sz="6000" kern="1200" dirty="0"/>
            <a:t>The work may be </a:t>
          </a:r>
          <a:r>
            <a:rPr lang="en-US" sz="6000" b="1" kern="1200" dirty="0"/>
            <a:t>state funded and federally reimbursed later,</a:t>
          </a:r>
          <a:r>
            <a:rPr lang="en-US" sz="6000" kern="1200" dirty="0"/>
            <a:t> provided a series of conditions are met. </a:t>
          </a:r>
        </a:p>
      </dsp:txBody>
      <dsp:txXfrm>
        <a:off x="7829145" y="2288750"/>
        <a:ext cx="6715478" cy="552078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4424E4-AEA2-4A8E-BDF2-6077C22EFEC1}">
      <dsp:nvSpPr>
        <dsp:cNvPr id="0" name=""/>
        <dsp:cNvSpPr/>
      </dsp:nvSpPr>
      <dsp:spPr>
        <a:xfrm>
          <a:off x="0" y="2176415"/>
          <a:ext cx="12990512" cy="593775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008208" tIns="1353820" rIns="1008208" bIns="462280" numCol="1" spcCol="1270" anchor="t" anchorCtr="0">
          <a:noAutofit/>
        </a:bodyPr>
        <a:lstStyle/>
        <a:p>
          <a:pPr marL="285750" lvl="1" indent="-285750" algn="l" defTabSz="2889250">
            <a:lnSpc>
              <a:spcPct val="90000"/>
            </a:lnSpc>
            <a:spcBef>
              <a:spcPct val="0"/>
            </a:spcBef>
            <a:spcAft>
              <a:spcPct val="15000"/>
            </a:spcAft>
            <a:buFont typeface="+mj-lt"/>
            <a:buAutoNum type="arabicPeriod"/>
          </a:pPr>
          <a:r>
            <a:rPr lang="en-US" sz="6500" kern="1200" dirty="0"/>
            <a:t>Utility Design Services</a:t>
          </a:r>
        </a:p>
        <a:p>
          <a:pPr marL="285750" lvl="1" indent="-285750" algn="l" defTabSz="2889250">
            <a:lnSpc>
              <a:spcPct val="90000"/>
            </a:lnSpc>
            <a:spcBef>
              <a:spcPct val="0"/>
            </a:spcBef>
            <a:spcAft>
              <a:spcPct val="15000"/>
            </a:spcAft>
            <a:buFont typeface="+mj-lt"/>
            <a:buAutoNum type="arabicPeriod"/>
          </a:pPr>
          <a:r>
            <a:rPr lang="en-US" sz="6500" kern="1200" dirty="0"/>
            <a:t>Utility Coordination Services</a:t>
          </a:r>
        </a:p>
        <a:p>
          <a:pPr marL="285750" lvl="1" indent="-285750" algn="l" defTabSz="2889250">
            <a:lnSpc>
              <a:spcPct val="90000"/>
            </a:lnSpc>
            <a:spcBef>
              <a:spcPct val="0"/>
            </a:spcBef>
            <a:spcAft>
              <a:spcPct val="15000"/>
            </a:spcAft>
            <a:buFont typeface="+mj-lt"/>
            <a:buAutoNum type="arabicPeriod"/>
          </a:pPr>
          <a:r>
            <a:rPr lang="en-US" sz="6500" kern="1200" dirty="0"/>
            <a:t>Specialty Material Acquisition</a:t>
          </a:r>
        </a:p>
        <a:p>
          <a:pPr marL="285750" lvl="1" indent="-285750" algn="l" defTabSz="2889250">
            <a:lnSpc>
              <a:spcPct val="90000"/>
            </a:lnSpc>
            <a:spcBef>
              <a:spcPct val="0"/>
            </a:spcBef>
            <a:spcAft>
              <a:spcPct val="15000"/>
            </a:spcAft>
            <a:buFont typeface="+mj-lt"/>
            <a:buAutoNum type="arabicPeriod"/>
          </a:pPr>
          <a:r>
            <a:rPr lang="en-US" sz="6500" kern="1200" dirty="0"/>
            <a:t>Utility Relocation Construction</a:t>
          </a:r>
        </a:p>
      </dsp:txBody>
      <dsp:txXfrm>
        <a:off x="0" y="2176415"/>
        <a:ext cx="12990512" cy="5937750"/>
      </dsp:txXfrm>
    </dsp:sp>
    <dsp:sp modelId="{5757F1DD-B8E0-4F25-AF6F-826E2CB073A1}">
      <dsp:nvSpPr>
        <dsp:cNvPr id="0" name=""/>
        <dsp:cNvSpPr/>
      </dsp:nvSpPr>
      <dsp:spPr>
        <a:xfrm>
          <a:off x="649525" y="1217015"/>
          <a:ext cx="9093358" cy="191880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3707" tIns="0" rIns="343707" bIns="0" numCol="1" spcCol="1270" anchor="ctr" anchorCtr="0">
          <a:noAutofit/>
        </a:bodyPr>
        <a:lstStyle/>
        <a:p>
          <a:pPr marL="0" lvl="0" indent="0" algn="l" defTabSz="2889250">
            <a:lnSpc>
              <a:spcPct val="90000"/>
            </a:lnSpc>
            <a:spcBef>
              <a:spcPct val="0"/>
            </a:spcBef>
            <a:spcAft>
              <a:spcPct val="35000"/>
            </a:spcAft>
            <a:buNone/>
          </a:pPr>
          <a:r>
            <a:rPr lang="en-US" sz="6500" kern="1200" dirty="0"/>
            <a:t>EUA Scope:</a:t>
          </a:r>
        </a:p>
      </dsp:txBody>
      <dsp:txXfrm>
        <a:off x="743193" y="1310683"/>
        <a:ext cx="8906022" cy="173146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724A5B-6248-42CB-9326-185DDD6F3984}">
      <dsp:nvSpPr>
        <dsp:cNvPr id="0" name=""/>
        <dsp:cNvSpPr/>
      </dsp:nvSpPr>
      <dsp:spPr>
        <a:xfrm>
          <a:off x="8708" y="3078631"/>
          <a:ext cx="4454620" cy="17040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2712" tIns="129540" rIns="362712" bIns="129540" numCol="1" spcCol="1270" anchor="ctr" anchorCtr="0">
          <a:noAutofit/>
        </a:bodyPr>
        <a:lstStyle/>
        <a:p>
          <a:pPr marL="0" lvl="0" indent="0" algn="ctr" defTabSz="2266950">
            <a:lnSpc>
              <a:spcPct val="90000"/>
            </a:lnSpc>
            <a:spcBef>
              <a:spcPct val="0"/>
            </a:spcBef>
            <a:spcAft>
              <a:spcPct val="35000"/>
            </a:spcAft>
            <a:buNone/>
          </a:pPr>
          <a:r>
            <a:rPr lang="en-US" sz="5100" kern="1200" dirty="0"/>
            <a:t>Project Requirements</a:t>
          </a:r>
        </a:p>
      </dsp:txBody>
      <dsp:txXfrm>
        <a:off x="8708" y="3078631"/>
        <a:ext cx="4454620" cy="1704037"/>
      </dsp:txXfrm>
    </dsp:sp>
    <dsp:sp modelId="{0E8B2D1B-3E94-4FB9-A362-AAE00847C137}">
      <dsp:nvSpPr>
        <dsp:cNvPr id="0" name=""/>
        <dsp:cNvSpPr/>
      </dsp:nvSpPr>
      <dsp:spPr>
        <a:xfrm>
          <a:off x="4463328" y="1374593"/>
          <a:ext cx="890924" cy="5112112"/>
        </a:xfrm>
        <a:prstGeom prst="leftBrace">
          <a:avLst>
            <a:gd name="adj1" fmla="val 35000"/>
            <a:gd name="adj2" fmla="val 50000"/>
          </a:avLst>
        </a:prstGeom>
        <a:noFill/>
        <a:ln w="25400" cap="flat" cmpd="sng" algn="ctr">
          <a:solidFill>
            <a:schemeClr val="accent1">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7CAB610E-A81B-48B5-8616-8D5B668A31F0}">
      <dsp:nvSpPr>
        <dsp:cNvPr id="0" name=""/>
        <dsp:cNvSpPr/>
      </dsp:nvSpPr>
      <dsp:spPr>
        <a:xfrm>
          <a:off x="5710622" y="1374593"/>
          <a:ext cx="12116566" cy="5112112"/>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94310" tIns="194310" rIns="194310" bIns="194310" numCol="1" spcCol="1270" anchor="ctr" anchorCtr="0">
          <a:noAutofit/>
        </a:bodyPr>
        <a:lstStyle/>
        <a:p>
          <a:pPr marL="285750" lvl="1" indent="-285750" algn="l" defTabSz="2266950">
            <a:lnSpc>
              <a:spcPct val="90000"/>
            </a:lnSpc>
            <a:spcBef>
              <a:spcPct val="0"/>
            </a:spcBef>
            <a:spcAft>
              <a:spcPct val="15000"/>
            </a:spcAft>
            <a:buChar char="•"/>
          </a:pPr>
          <a:r>
            <a:rPr lang="en-US" sz="5100" kern="1200" dirty="0"/>
            <a:t>Title 23 Eligible Transportation Project</a:t>
          </a:r>
        </a:p>
        <a:p>
          <a:pPr marL="285750" lvl="1" indent="-285750" algn="l" defTabSz="2266950">
            <a:lnSpc>
              <a:spcPct val="90000"/>
            </a:lnSpc>
            <a:spcBef>
              <a:spcPct val="0"/>
            </a:spcBef>
            <a:spcAft>
              <a:spcPct val="15000"/>
            </a:spcAft>
            <a:buChar char="•"/>
          </a:pPr>
          <a:r>
            <a:rPr lang="en-US" sz="5100" kern="1200" dirty="0"/>
            <a:t>Included in</a:t>
          </a:r>
        </a:p>
        <a:p>
          <a:pPr marL="571500" lvl="2" indent="-285750" algn="l" defTabSz="2266950">
            <a:lnSpc>
              <a:spcPct val="90000"/>
            </a:lnSpc>
            <a:spcBef>
              <a:spcPct val="0"/>
            </a:spcBef>
            <a:spcAft>
              <a:spcPct val="15000"/>
            </a:spcAft>
            <a:buChar char="•"/>
          </a:pPr>
          <a:r>
            <a:rPr lang="en-US" sz="5100" kern="1200" dirty="0"/>
            <a:t>Kentucky’s Statewide Transportation Improvement Program (STIP) and/or</a:t>
          </a:r>
        </a:p>
        <a:p>
          <a:pPr marL="571500" lvl="2" indent="-285750" algn="l" defTabSz="2266950">
            <a:lnSpc>
              <a:spcPct val="90000"/>
            </a:lnSpc>
            <a:spcBef>
              <a:spcPct val="0"/>
            </a:spcBef>
            <a:spcAft>
              <a:spcPct val="15000"/>
            </a:spcAft>
            <a:buChar char="•"/>
          </a:pPr>
          <a:r>
            <a:rPr lang="en-US" sz="5100" kern="1200" dirty="0"/>
            <a:t>Regional/Local’s Transportation Improvement Program (TIP)</a:t>
          </a:r>
        </a:p>
      </dsp:txBody>
      <dsp:txXfrm>
        <a:off x="5710622" y="1374593"/>
        <a:ext cx="12116566" cy="511211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ADE998-E035-4EEA-825E-BF3E84B53685}">
      <dsp:nvSpPr>
        <dsp:cNvPr id="0" name=""/>
        <dsp:cNvSpPr/>
      </dsp:nvSpPr>
      <dsp:spPr>
        <a:xfrm>
          <a:off x="0" y="299987"/>
          <a:ext cx="12192000" cy="1559025"/>
        </a:xfrm>
        <a:prstGeom prst="roundRect">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l" defTabSz="2889250">
            <a:lnSpc>
              <a:spcPct val="90000"/>
            </a:lnSpc>
            <a:spcBef>
              <a:spcPct val="0"/>
            </a:spcBef>
            <a:spcAft>
              <a:spcPct val="35000"/>
            </a:spcAft>
            <a:buNone/>
          </a:pPr>
          <a:r>
            <a:rPr lang="en-US" sz="6500" kern="1200" dirty="0"/>
            <a:t>Minimum Requirements</a:t>
          </a:r>
        </a:p>
      </dsp:txBody>
      <dsp:txXfrm>
        <a:off x="76105" y="376092"/>
        <a:ext cx="12039790" cy="1406815"/>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724A5B-6248-42CB-9326-185DDD6F3984}">
      <dsp:nvSpPr>
        <dsp:cNvPr id="0" name=""/>
        <dsp:cNvSpPr/>
      </dsp:nvSpPr>
      <dsp:spPr>
        <a:xfrm>
          <a:off x="0" y="1946343"/>
          <a:ext cx="4454620" cy="15035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0040" tIns="114300" rIns="320040" bIns="114300" numCol="1" spcCol="1270" anchor="ctr" anchorCtr="0">
          <a:noAutofit/>
        </a:bodyPr>
        <a:lstStyle/>
        <a:p>
          <a:pPr marL="0" lvl="0" indent="0" algn="r" defTabSz="2000250">
            <a:lnSpc>
              <a:spcPct val="90000"/>
            </a:lnSpc>
            <a:spcBef>
              <a:spcPct val="0"/>
            </a:spcBef>
            <a:spcAft>
              <a:spcPct val="35000"/>
            </a:spcAft>
            <a:buNone/>
          </a:pPr>
          <a:r>
            <a:rPr lang="en-US" sz="4500" kern="1200" dirty="0"/>
            <a:t>EUA Scope MUST be:</a:t>
          </a:r>
        </a:p>
      </dsp:txBody>
      <dsp:txXfrm>
        <a:off x="0" y="1946343"/>
        <a:ext cx="4454620" cy="1503562"/>
      </dsp:txXfrm>
    </dsp:sp>
    <dsp:sp modelId="{0E8B2D1B-3E94-4FB9-A362-AAE00847C137}">
      <dsp:nvSpPr>
        <dsp:cNvPr id="0" name=""/>
        <dsp:cNvSpPr/>
      </dsp:nvSpPr>
      <dsp:spPr>
        <a:xfrm>
          <a:off x="4454620" y="395794"/>
          <a:ext cx="890924" cy="4604660"/>
        </a:xfrm>
        <a:prstGeom prst="leftBrace">
          <a:avLst>
            <a:gd name="adj1" fmla="val 35000"/>
            <a:gd name="adj2" fmla="val 50000"/>
          </a:avLst>
        </a:prstGeom>
        <a:noFill/>
        <a:ln w="25400" cap="flat" cmpd="sng" algn="ctr">
          <a:solidFill>
            <a:schemeClr val="accent1">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7F4619D8-3840-44E2-B90D-655C84FD2CB8}">
      <dsp:nvSpPr>
        <dsp:cNvPr id="0" name=""/>
        <dsp:cNvSpPr/>
      </dsp:nvSpPr>
      <dsp:spPr>
        <a:xfrm>
          <a:off x="5701913" y="395794"/>
          <a:ext cx="12116566" cy="4604660"/>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71450" tIns="171450" rIns="171450" bIns="171450" numCol="1" spcCol="1270" anchor="ctr" anchorCtr="0">
          <a:noAutofit/>
        </a:bodyPr>
        <a:lstStyle/>
        <a:p>
          <a:pPr marL="285750" lvl="1" indent="-285750" algn="l" defTabSz="2000250">
            <a:lnSpc>
              <a:spcPct val="90000"/>
            </a:lnSpc>
            <a:spcBef>
              <a:spcPct val="0"/>
            </a:spcBef>
            <a:spcAft>
              <a:spcPct val="15000"/>
            </a:spcAft>
            <a:buChar char="•"/>
          </a:pPr>
          <a:r>
            <a:rPr lang="en-US" sz="4500" kern="1200" dirty="0"/>
            <a:t>Reimbursable under law and regulation</a:t>
          </a:r>
        </a:p>
        <a:p>
          <a:pPr marL="285750" lvl="1" indent="-285750" algn="l" defTabSz="2000250">
            <a:lnSpc>
              <a:spcPct val="90000"/>
            </a:lnSpc>
            <a:spcBef>
              <a:spcPct val="0"/>
            </a:spcBef>
            <a:spcAft>
              <a:spcPct val="15000"/>
            </a:spcAft>
            <a:buChar char="•"/>
          </a:pPr>
          <a:r>
            <a:rPr lang="en-US" sz="4500" kern="1200" dirty="0"/>
            <a:t>Required for the transportation project</a:t>
          </a:r>
        </a:p>
        <a:p>
          <a:pPr marL="285750" lvl="1" indent="-285750" algn="l" defTabSz="2000250">
            <a:lnSpc>
              <a:spcPct val="90000"/>
            </a:lnSpc>
            <a:spcBef>
              <a:spcPct val="0"/>
            </a:spcBef>
            <a:spcAft>
              <a:spcPct val="15000"/>
            </a:spcAft>
            <a:buChar char="•"/>
          </a:pPr>
          <a:r>
            <a:rPr lang="en-US" sz="4500" kern="1200" dirty="0"/>
            <a:t>Identified through an agreement</a:t>
          </a:r>
        </a:p>
        <a:p>
          <a:pPr marL="285750" lvl="1" indent="-285750" algn="l" defTabSz="2000250">
            <a:lnSpc>
              <a:spcPct val="90000"/>
            </a:lnSpc>
            <a:spcBef>
              <a:spcPct val="0"/>
            </a:spcBef>
            <a:spcAft>
              <a:spcPct val="15000"/>
            </a:spcAft>
            <a:buChar char="•"/>
          </a:pPr>
          <a:r>
            <a:rPr lang="en-US" sz="4500" kern="1200" dirty="0"/>
            <a:t>Comply with laws, regulations, &amp; policies</a:t>
          </a:r>
        </a:p>
        <a:p>
          <a:pPr marL="285750" lvl="1" indent="-285750" algn="l" defTabSz="2000250">
            <a:lnSpc>
              <a:spcPct val="90000"/>
            </a:lnSpc>
            <a:spcBef>
              <a:spcPct val="0"/>
            </a:spcBef>
            <a:spcAft>
              <a:spcPct val="15000"/>
            </a:spcAft>
            <a:buChar char="•"/>
          </a:pPr>
          <a:r>
            <a:rPr lang="en-US" sz="4500" kern="1200" dirty="0"/>
            <a:t>Have an approved environmental evaluation (relocation construction only)</a:t>
          </a:r>
        </a:p>
      </dsp:txBody>
      <dsp:txXfrm>
        <a:off x="5701913" y="395794"/>
        <a:ext cx="12116566" cy="4604660"/>
      </dsp:txXfrm>
    </dsp:sp>
    <dsp:sp modelId="{96269DDA-35A6-4D9E-ABF3-AE0DA715FC59}">
      <dsp:nvSpPr>
        <dsp:cNvPr id="0" name=""/>
        <dsp:cNvSpPr/>
      </dsp:nvSpPr>
      <dsp:spPr>
        <a:xfrm>
          <a:off x="0" y="5886392"/>
          <a:ext cx="4458974" cy="891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20040" tIns="114300" rIns="320040" bIns="114300" numCol="1" spcCol="1270" anchor="ctr" anchorCtr="0">
          <a:noAutofit/>
        </a:bodyPr>
        <a:lstStyle/>
        <a:p>
          <a:pPr marL="0" lvl="0" indent="0" algn="r" defTabSz="2000250">
            <a:lnSpc>
              <a:spcPct val="90000"/>
            </a:lnSpc>
            <a:spcBef>
              <a:spcPct val="0"/>
            </a:spcBef>
            <a:spcAft>
              <a:spcPct val="35000"/>
            </a:spcAft>
            <a:buNone/>
          </a:pPr>
          <a:r>
            <a:rPr lang="en-US" sz="4500" kern="1200" dirty="0"/>
            <a:t>EUA CANNOT:</a:t>
          </a:r>
        </a:p>
      </dsp:txBody>
      <dsp:txXfrm>
        <a:off x="0" y="5886392"/>
        <a:ext cx="4458974" cy="891000"/>
      </dsp:txXfrm>
    </dsp:sp>
    <dsp:sp modelId="{0195A601-1741-4984-81E9-2B17FF59D108}">
      <dsp:nvSpPr>
        <dsp:cNvPr id="0" name=""/>
        <dsp:cNvSpPr/>
      </dsp:nvSpPr>
      <dsp:spPr>
        <a:xfrm>
          <a:off x="4458974" y="5162455"/>
          <a:ext cx="891794" cy="2338875"/>
        </a:xfrm>
        <a:prstGeom prst="leftBrace">
          <a:avLst>
            <a:gd name="adj1" fmla="val 35000"/>
            <a:gd name="adj2" fmla="val 50000"/>
          </a:avLst>
        </a:prstGeom>
        <a:noFill/>
        <a:ln w="25400" cap="flat" cmpd="sng" algn="ctr">
          <a:solidFill>
            <a:schemeClr val="accent1">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E5ABD544-2B65-4C9D-B311-9F784714F439}">
      <dsp:nvSpPr>
        <dsp:cNvPr id="0" name=""/>
        <dsp:cNvSpPr/>
      </dsp:nvSpPr>
      <dsp:spPr>
        <a:xfrm>
          <a:off x="5707487" y="5162455"/>
          <a:ext cx="12128410" cy="2338875"/>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71450" tIns="171450" rIns="171450" bIns="171450" numCol="1" spcCol="1270" anchor="ctr" anchorCtr="0">
          <a:noAutofit/>
        </a:bodyPr>
        <a:lstStyle/>
        <a:p>
          <a:pPr marL="285750" lvl="1" indent="-285750" algn="l" defTabSz="2000250">
            <a:lnSpc>
              <a:spcPct val="90000"/>
            </a:lnSpc>
            <a:spcBef>
              <a:spcPct val="0"/>
            </a:spcBef>
            <a:spcAft>
              <a:spcPct val="15000"/>
            </a:spcAft>
            <a:buChar char="•"/>
          </a:pPr>
          <a:r>
            <a:rPr lang="fr-FR" sz="4500" kern="1200" dirty="0"/>
            <a:t>Cause significant adverse environmental impacts</a:t>
          </a:r>
          <a:endParaRPr lang="en-US" sz="4500" kern="1200" dirty="0"/>
        </a:p>
        <a:p>
          <a:pPr marL="285750" lvl="1" indent="-285750" algn="l" defTabSz="2000250">
            <a:lnSpc>
              <a:spcPct val="90000"/>
            </a:lnSpc>
            <a:spcBef>
              <a:spcPct val="0"/>
            </a:spcBef>
            <a:spcAft>
              <a:spcPct val="15000"/>
            </a:spcAft>
            <a:buChar char="•"/>
          </a:pPr>
          <a:r>
            <a:rPr lang="en-US" sz="4500" kern="1200" dirty="0"/>
            <a:t>Influence the transportation project's environmental review</a:t>
          </a:r>
        </a:p>
      </dsp:txBody>
      <dsp:txXfrm>
        <a:off x="5707487" y="5162455"/>
        <a:ext cx="12128410" cy="2338875"/>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ADE998-E035-4EEA-825E-BF3E84B53685}">
      <dsp:nvSpPr>
        <dsp:cNvPr id="0" name=""/>
        <dsp:cNvSpPr/>
      </dsp:nvSpPr>
      <dsp:spPr>
        <a:xfrm>
          <a:off x="0" y="299987"/>
          <a:ext cx="12192000" cy="1559025"/>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l" defTabSz="2889250">
            <a:lnSpc>
              <a:spcPct val="90000"/>
            </a:lnSpc>
            <a:spcBef>
              <a:spcPct val="0"/>
            </a:spcBef>
            <a:spcAft>
              <a:spcPct val="35000"/>
            </a:spcAft>
            <a:buNone/>
          </a:pPr>
          <a:r>
            <a:rPr lang="en-US" sz="6500" kern="1200" dirty="0"/>
            <a:t>Minimum Requirements</a:t>
          </a:r>
        </a:p>
      </dsp:txBody>
      <dsp:txXfrm>
        <a:off x="76105" y="376092"/>
        <a:ext cx="12039790" cy="1406815"/>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A4D202-434A-4B51-A59C-F0F21DBA51FB}">
      <dsp:nvSpPr>
        <dsp:cNvPr id="0" name=""/>
        <dsp:cNvSpPr/>
      </dsp:nvSpPr>
      <dsp:spPr>
        <a:xfrm>
          <a:off x="3489" y="0"/>
          <a:ext cx="3657096" cy="7124700"/>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12928" tIns="312928" rIns="312928" bIns="312928" numCol="1" spcCol="1270" anchor="ctr" anchorCtr="0">
          <a:noAutofit/>
        </a:bodyPr>
        <a:lstStyle/>
        <a:p>
          <a:pPr marL="0" lvl="0" indent="0" algn="ctr" defTabSz="1955800">
            <a:lnSpc>
              <a:spcPct val="90000"/>
            </a:lnSpc>
            <a:spcBef>
              <a:spcPct val="0"/>
            </a:spcBef>
            <a:spcAft>
              <a:spcPct val="35000"/>
            </a:spcAft>
            <a:buNone/>
          </a:pPr>
          <a:r>
            <a:rPr lang="en-US" sz="4400" kern="1200" dirty="0"/>
            <a:t>Utility Design Services</a:t>
          </a:r>
        </a:p>
      </dsp:txBody>
      <dsp:txXfrm>
        <a:off x="3489" y="2849880"/>
        <a:ext cx="3657096" cy="2849880"/>
      </dsp:txXfrm>
    </dsp:sp>
    <dsp:sp modelId="{A86A51C9-25E9-4DA5-9101-D8F14A3CBB24}">
      <dsp:nvSpPr>
        <dsp:cNvPr id="0" name=""/>
        <dsp:cNvSpPr/>
      </dsp:nvSpPr>
      <dsp:spPr>
        <a:xfrm>
          <a:off x="645774" y="427481"/>
          <a:ext cx="2372525" cy="2372525"/>
        </a:xfrm>
        <a:prstGeom prst="ellipse">
          <a:avLst/>
        </a:prstGeom>
        <a:blipFill>
          <a:blip xmlns:r="http://schemas.openxmlformats.org/officeDocument/2006/relationships" r:embed="rId1"/>
          <a:srcRect/>
          <a:stretch>
            <a:fillRect l="-29000" r="-29000"/>
          </a:stretch>
        </a:blipFill>
        <a:ln>
          <a:noFill/>
        </a:ln>
        <a:effectLst>
          <a:outerShdw blurRad="40000" dist="230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25B1200A-52D6-4018-A856-C79BEC17F194}">
      <dsp:nvSpPr>
        <dsp:cNvPr id="0" name=""/>
        <dsp:cNvSpPr/>
      </dsp:nvSpPr>
      <dsp:spPr>
        <a:xfrm>
          <a:off x="3770298" y="0"/>
          <a:ext cx="3657096" cy="7124700"/>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12928" tIns="312928" rIns="312928" bIns="312928" numCol="1" spcCol="1270" anchor="ctr" anchorCtr="0">
          <a:noAutofit/>
        </a:bodyPr>
        <a:lstStyle/>
        <a:p>
          <a:pPr marL="0" lvl="0" indent="0" algn="ctr" defTabSz="1955800">
            <a:lnSpc>
              <a:spcPct val="90000"/>
            </a:lnSpc>
            <a:spcBef>
              <a:spcPct val="0"/>
            </a:spcBef>
            <a:spcAft>
              <a:spcPct val="35000"/>
            </a:spcAft>
            <a:buNone/>
          </a:pPr>
          <a:r>
            <a:rPr lang="en-US" sz="4400" kern="1200" dirty="0"/>
            <a:t>Utility Coordination Services</a:t>
          </a:r>
        </a:p>
      </dsp:txBody>
      <dsp:txXfrm>
        <a:off x="3770298" y="2849880"/>
        <a:ext cx="3657096" cy="2849880"/>
      </dsp:txXfrm>
    </dsp:sp>
    <dsp:sp modelId="{9AFE005B-4AE4-448F-BF4E-3039DDC29600}">
      <dsp:nvSpPr>
        <dsp:cNvPr id="0" name=""/>
        <dsp:cNvSpPr/>
      </dsp:nvSpPr>
      <dsp:spPr>
        <a:xfrm>
          <a:off x="4412584" y="427481"/>
          <a:ext cx="2372525" cy="2372525"/>
        </a:xfrm>
        <a:prstGeom prst="ellipse">
          <a:avLst/>
        </a:prstGeom>
        <a:blipFill>
          <a:blip xmlns:r="http://schemas.openxmlformats.org/officeDocument/2006/relationships" r:embed="rId2"/>
          <a:srcRect/>
          <a:stretch>
            <a:fillRect l="-25000" r="-25000"/>
          </a:stretch>
        </a:blipFill>
        <a:ln>
          <a:noFill/>
        </a:ln>
        <a:effectLst>
          <a:outerShdw blurRad="40000" dist="230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D1F4B1B0-6CED-4B0F-A295-2015BFB6D6E9}">
      <dsp:nvSpPr>
        <dsp:cNvPr id="0" name=""/>
        <dsp:cNvSpPr/>
      </dsp:nvSpPr>
      <dsp:spPr>
        <a:xfrm>
          <a:off x="7537108" y="0"/>
          <a:ext cx="3657096" cy="7124700"/>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12928" tIns="312928" rIns="312928" bIns="312928" numCol="1" spcCol="1270" anchor="ctr" anchorCtr="0">
          <a:noAutofit/>
        </a:bodyPr>
        <a:lstStyle/>
        <a:p>
          <a:pPr marL="0" lvl="0" indent="0" algn="ctr" defTabSz="1955800">
            <a:lnSpc>
              <a:spcPct val="90000"/>
            </a:lnSpc>
            <a:spcBef>
              <a:spcPct val="0"/>
            </a:spcBef>
            <a:spcAft>
              <a:spcPct val="35000"/>
            </a:spcAft>
            <a:buNone/>
          </a:pPr>
          <a:r>
            <a:rPr lang="en-US" sz="4400" kern="1200" dirty="0"/>
            <a:t>Specialty Material Acquisition</a:t>
          </a:r>
        </a:p>
      </dsp:txBody>
      <dsp:txXfrm>
        <a:off x="7537108" y="2849880"/>
        <a:ext cx="3657096" cy="2849880"/>
      </dsp:txXfrm>
    </dsp:sp>
    <dsp:sp modelId="{B9214F60-559B-426A-A177-D41661BB4547}">
      <dsp:nvSpPr>
        <dsp:cNvPr id="0" name=""/>
        <dsp:cNvSpPr/>
      </dsp:nvSpPr>
      <dsp:spPr>
        <a:xfrm>
          <a:off x="8179394" y="427481"/>
          <a:ext cx="2372525" cy="2372525"/>
        </a:xfrm>
        <a:prstGeom prst="ellipse">
          <a:avLst/>
        </a:prstGeom>
        <a:blipFill>
          <a:blip xmlns:r="http://schemas.openxmlformats.org/officeDocument/2006/relationships" r:embed="rId3"/>
          <a:srcRect/>
          <a:stretch>
            <a:fillRect l="-26000" r="-26000"/>
          </a:stretch>
        </a:blipFill>
        <a:ln>
          <a:noFill/>
        </a:ln>
        <a:effectLst>
          <a:outerShdw blurRad="40000" dist="230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6CF0CAB5-2482-4068-8CD5-E53ED494E174}">
      <dsp:nvSpPr>
        <dsp:cNvPr id="0" name=""/>
        <dsp:cNvSpPr/>
      </dsp:nvSpPr>
      <dsp:spPr>
        <a:xfrm>
          <a:off x="11303918" y="0"/>
          <a:ext cx="3657096" cy="7124700"/>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12928" tIns="312928" rIns="312928" bIns="312928" numCol="1" spcCol="1270" anchor="ctr" anchorCtr="0">
          <a:noAutofit/>
        </a:bodyPr>
        <a:lstStyle/>
        <a:p>
          <a:pPr marL="0" lvl="0" indent="0" algn="ctr" defTabSz="1955800">
            <a:lnSpc>
              <a:spcPct val="90000"/>
            </a:lnSpc>
            <a:spcBef>
              <a:spcPct val="0"/>
            </a:spcBef>
            <a:spcAft>
              <a:spcPct val="35000"/>
            </a:spcAft>
            <a:buNone/>
          </a:pPr>
          <a:r>
            <a:rPr lang="en-US" sz="4400" kern="1200" dirty="0"/>
            <a:t>Utility Relocation Construction </a:t>
          </a:r>
        </a:p>
      </dsp:txBody>
      <dsp:txXfrm>
        <a:off x="11303918" y="2849880"/>
        <a:ext cx="3657096" cy="2849880"/>
      </dsp:txXfrm>
    </dsp:sp>
    <dsp:sp modelId="{094CBAFF-32BA-4183-A424-CEAC89F34BB7}">
      <dsp:nvSpPr>
        <dsp:cNvPr id="0" name=""/>
        <dsp:cNvSpPr/>
      </dsp:nvSpPr>
      <dsp:spPr>
        <a:xfrm>
          <a:off x="11946204" y="427481"/>
          <a:ext cx="2372525" cy="2372525"/>
        </a:xfrm>
        <a:prstGeom prst="ellipse">
          <a:avLst/>
        </a:prstGeom>
        <a:blipFill>
          <a:blip xmlns:r="http://schemas.openxmlformats.org/officeDocument/2006/relationships" r:embed="rId4"/>
          <a:srcRect/>
          <a:stretch>
            <a:fillRect l="-25000" r="-25000"/>
          </a:stretch>
        </a:blipFill>
        <a:ln>
          <a:noFill/>
        </a:ln>
        <a:effectLst>
          <a:outerShdw blurRad="40000" dist="230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D11B2D26-4ACF-423B-925B-BF37EE8CF303}">
      <dsp:nvSpPr>
        <dsp:cNvPr id="0" name=""/>
        <dsp:cNvSpPr/>
      </dsp:nvSpPr>
      <dsp:spPr>
        <a:xfrm>
          <a:off x="598580" y="5699760"/>
          <a:ext cx="13767343" cy="1068705"/>
        </a:xfrm>
        <a:prstGeom prst="leftRightArrow">
          <a:avLst/>
        </a:prstGeom>
        <a:solidFill>
          <a:schemeClr val="accent1">
            <a:tint val="60000"/>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flat" dir="t"/>
        </a:scene3d>
        <a:sp3d z="190500" prstMaterial="plastic">
          <a:bevelT w="120900" h="88900"/>
          <a:bevelB w="88900" h="31750" prst="angle"/>
        </a:sp3d>
      </dsp:spPr>
      <dsp:style>
        <a:lnRef idx="0">
          <a:scrgbClr r="0" g="0" b="0"/>
        </a:lnRef>
        <a:fillRef idx="1">
          <a:scrgbClr r="0" g="0" b="0"/>
        </a:fillRef>
        <a:effectRef idx="3">
          <a:scrgbClr r="0" g="0" b="0"/>
        </a:effectRef>
        <a:fontRef idx="minor">
          <a:schemeClr val="lt1"/>
        </a:fontRef>
      </dsp:style>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55F42B-CF72-46D9-AEAC-ECBF98C3DC62}">
      <dsp:nvSpPr>
        <dsp:cNvPr id="0" name=""/>
        <dsp:cNvSpPr/>
      </dsp:nvSpPr>
      <dsp:spPr>
        <a:xfrm>
          <a:off x="0" y="0"/>
          <a:ext cx="8868503" cy="1736152"/>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l" defTabSz="2889250">
            <a:lnSpc>
              <a:spcPct val="90000"/>
            </a:lnSpc>
            <a:spcBef>
              <a:spcPct val="0"/>
            </a:spcBef>
            <a:spcAft>
              <a:spcPct val="35000"/>
            </a:spcAft>
            <a:buNone/>
          </a:pPr>
          <a:r>
            <a:rPr lang="en-US" sz="6500" kern="1200" dirty="0"/>
            <a:t>What EUA Can Do:</a:t>
          </a:r>
        </a:p>
      </dsp:txBody>
      <dsp:txXfrm>
        <a:off x="1947315" y="0"/>
        <a:ext cx="6921187" cy="1736152"/>
      </dsp:txXfrm>
    </dsp:sp>
    <dsp:sp modelId="{2BBE650C-1566-42BE-B743-A121D1E5E262}">
      <dsp:nvSpPr>
        <dsp:cNvPr id="0" name=""/>
        <dsp:cNvSpPr/>
      </dsp:nvSpPr>
      <dsp:spPr>
        <a:xfrm>
          <a:off x="173615" y="173615"/>
          <a:ext cx="1773700" cy="1388921"/>
        </a:xfrm>
        <a:prstGeom prst="roundRect">
          <a:avLst>
            <a:gd name="adj" fmla="val 10000"/>
          </a:avLst>
        </a:prstGeom>
        <a:blipFill>
          <a:blip xmlns:r="http://schemas.openxmlformats.org/officeDocument/2006/relationships" r:embed="rId1"/>
          <a:srcRect/>
          <a:stretch>
            <a:fillRect l="-1000" r="-1000"/>
          </a:stretch>
        </a:blipFill>
        <a:ln>
          <a:noFill/>
        </a:ln>
        <a:effectLst>
          <a:outerShdw blurRad="40000" dist="230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DE3F9B-E7D7-4D9E-A8FA-48428DD033FB}">
      <dsp:nvSpPr>
        <dsp:cNvPr id="0" name=""/>
        <dsp:cNvSpPr/>
      </dsp:nvSpPr>
      <dsp:spPr>
        <a:xfrm>
          <a:off x="0" y="0"/>
          <a:ext cx="13792200" cy="2390923"/>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dirty="0"/>
            <a:t>Utility Design Services</a:t>
          </a:r>
        </a:p>
        <a:p>
          <a:pPr marL="228600" lvl="1" indent="-228600" algn="l" defTabSz="933450">
            <a:lnSpc>
              <a:spcPct val="90000"/>
            </a:lnSpc>
            <a:spcBef>
              <a:spcPct val="0"/>
            </a:spcBef>
            <a:spcAft>
              <a:spcPct val="15000"/>
            </a:spcAft>
            <a:buChar char="•"/>
          </a:pPr>
          <a:r>
            <a:rPr lang="en-US" sz="2100" kern="1200" dirty="0"/>
            <a:t>Estimates </a:t>
          </a:r>
        </a:p>
        <a:p>
          <a:pPr marL="228600" lvl="1" indent="-228600" algn="l" defTabSz="933450">
            <a:lnSpc>
              <a:spcPct val="90000"/>
            </a:lnSpc>
            <a:spcBef>
              <a:spcPct val="0"/>
            </a:spcBef>
            <a:spcAft>
              <a:spcPct val="15000"/>
            </a:spcAft>
            <a:buChar char="•"/>
          </a:pPr>
          <a:r>
            <a:rPr lang="en-US" sz="2100" kern="1200" dirty="0"/>
            <a:t>Design Agreements </a:t>
          </a:r>
        </a:p>
        <a:p>
          <a:pPr marL="228600" lvl="1" indent="-228600" algn="l" defTabSz="933450">
            <a:lnSpc>
              <a:spcPct val="90000"/>
            </a:lnSpc>
            <a:spcBef>
              <a:spcPct val="0"/>
            </a:spcBef>
            <a:spcAft>
              <a:spcPct val="15000"/>
            </a:spcAft>
            <a:buChar char="•"/>
          </a:pPr>
          <a:r>
            <a:rPr lang="en-US" sz="2100" kern="1200" dirty="0"/>
            <a:t>Consultant Approvals </a:t>
          </a:r>
        </a:p>
        <a:p>
          <a:pPr marL="228600" lvl="1" indent="-228600" algn="l" defTabSz="933450">
            <a:lnSpc>
              <a:spcPct val="90000"/>
            </a:lnSpc>
            <a:spcBef>
              <a:spcPct val="0"/>
            </a:spcBef>
            <a:spcAft>
              <a:spcPct val="15000"/>
            </a:spcAft>
            <a:buChar char="•"/>
          </a:pPr>
          <a:r>
            <a:rPr lang="en-US" sz="2100" kern="1200" dirty="0"/>
            <a:t>Oversight</a:t>
          </a:r>
        </a:p>
      </dsp:txBody>
      <dsp:txXfrm>
        <a:off x="2997532" y="0"/>
        <a:ext cx="10794667" cy="2390923"/>
      </dsp:txXfrm>
    </dsp:sp>
    <dsp:sp modelId="{5B60AD76-D0F2-4CE7-B506-7FFA4F251155}">
      <dsp:nvSpPr>
        <dsp:cNvPr id="0" name=""/>
        <dsp:cNvSpPr/>
      </dsp:nvSpPr>
      <dsp:spPr>
        <a:xfrm>
          <a:off x="239092" y="239092"/>
          <a:ext cx="2758440" cy="1912739"/>
        </a:xfrm>
        <a:prstGeom prst="roundRect">
          <a:avLst>
            <a:gd name="adj" fmla="val 10000"/>
          </a:avLst>
        </a:prstGeom>
        <a:blipFill>
          <a:blip xmlns:r="http://schemas.openxmlformats.org/officeDocument/2006/relationships" r:embed="rId1"/>
          <a:srcRect/>
          <a:stretch>
            <a:fillRect l="-29000" r="-29000"/>
          </a:stretch>
        </a:blipFill>
        <a:ln>
          <a:noFill/>
        </a:ln>
        <a:effectLst>
          <a:outerShdw blurRad="40000" dist="230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B1CE5267-C58F-47F0-985E-98EB2789C199}">
      <dsp:nvSpPr>
        <dsp:cNvPr id="0" name=""/>
        <dsp:cNvSpPr/>
      </dsp:nvSpPr>
      <dsp:spPr>
        <a:xfrm>
          <a:off x="0" y="2630016"/>
          <a:ext cx="13792200" cy="2390923"/>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dirty="0"/>
            <a:t>Utility Coordination Services</a:t>
          </a:r>
        </a:p>
        <a:p>
          <a:pPr marL="228600" lvl="1" indent="-228600" algn="l" defTabSz="933450">
            <a:lnSpc>
              <a:spcPct val="90000"/>
            </a:lnSpc>
            <a:spcBef>
              <a:spcPct val="0"/>
            </a:spcBef>
            <a:spcAft>
              <a:spcPct val="15000"/>
            </a:spcAft>
            <a:buChar char="•"/>
          </a:pPr>
          <a:r>
            <a:rPr lang="en-US" sz="2100" kern="1200" dirty="0"/>
            <a:t>Conflict and Resolution Planning</a:t>
          </a:r>
        </a:p>
        <a:p>
          <a:pPr marL="228600" lvl="1" indent="-228600" algn="l" defTabSz="933450">
            <a:lnSpc>
              <a:spcPct val="90000"/>
            </a:lnSpc>
            <a:spcBef>
              <a:spcPct val="0"/>
            </a:spcBef>
            <a:spcAft>
              <a:spcPct val="15000"/>
            </a:spcAft>
            <a:buChar char="•"/>
          </a:pPr>
          <a:r>
            <a:rPr lang="en-US" sz="2100" kern="1200" dirty="0"/>
            <a:t>Utility Design Tasks </a:t>
          </a:r>
        </a:p>
        <a:p>
          <a:pPr marL="228600" lvl="1" indent="-228600" algn="l" defTabSz="933450">
            <a:lnSpc>
              <a:spcPct val="90000"/>
            </a:lnSpc>
            <a:spcBef>
              <a:spcPct val="0"/>
            </a:spcBef>
            <a:spcAft>
              <a:spcPct val="15000"/>
            </a:spcAft>
            <a:buChar char="•"/>
          </a:pPr>
          <a:r>
            <a:rPr lang="en-US" sz="2100" kern="1200" dirty="0"/>
            <a:t>Relocation Agreements</a:t>
          </a:r>
        </a:p>
        <a:p>
          <a:pPr marL="228600" lvl="1" indent="-228600" algn="l" defTabSz="933450">
            <a:lnSpc>
              <a:spcPct val="90000"/>
            </a:lnSpc>
            <a:spcBef>
              <a:spcPct val="0"/>
            </a:spcBef>
            <a:spcAft>
              <a:spcPct val="15000"/>
            </a:spcAft>
            <a:buChar char="•"/>
          </a:pPr>
          <a:r>
            <a:rPr lang="en-US" sz="2100" kern="1200" dirty="0"/>
            <a:t>Replacement Easement Acquisition</a:t>
          </a:r>
        </a:p>
      </dsp:txBody>
      <dsp:txXfrm>
        <a:off x="2997532" y="2630016"/>
        <a:ext cx="10794667" cy="2390923"/>
      </dsp:txXfrm>
    </dsp:sp>
    <dsp:sp modelId="{241B1A37-61E8-45A6-B599-CA004182B547}">
      <dsp:nvSpPr>
        <dsp:cNvPr id="0" name=""/>
        <dsp:cNvSpPr/>
      </dsp:nvSpPr>
      <dsp:spPr>
        <a:xfrm>
          <a:off x="239092" y="2869108"/>
          <a:ext cx="2758440" cy="1912739"/>
        </a:xfrm>
        <a:prstGeom prst="roundRect">
          <a:avLst>
            <a:gd name="adj" fmla="val 10000"/>
          </a:avLst>
        </a:prstGeom>
        <a:blipFill>
          <a:blip xmlns:r="http://schemas.openxmlformats.org/officeDocument/2006/relationships" r:embed="rId2"/>
          <a:srcRect/>
          <a:stretch>
            <a:fillRect l="-25000" r="-25000"/>
          </a:stretch>
        </a:blipFill>
        <a:ln>
          <a:noFill/>
        </a:ln>
        <a:effectLst>
          <a:outerShdw blurRad="40000" dist="230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46E366AF-8836-4863-A287-E07BB9C40FDF}">
      <dsp:nvSpPr>
        <dsp:cNvPr id="0" name=""/>
        <dsp:cNvSpPr/>
      </dsp:nvSpPr>
      <dsp:spPr>
        <a:xfrm>
          <a:off x="0" y="5260032"/>
          <a:ext cx="13792200" cy="2390923"/>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dirty="0"/>
            <a:t>Specialized Material Acquisition </a:t>
          </a:r>
        </a:p>
        <a:p>
          <a:pPr marL="228600" lvl="1" indent="-228600" algn="l" defTabSz="933450">
            <a:lnSpc>
              <a:spcPct val="90000"/>
            </a:lnSpc>
            <a:spcBef>
              <a:spcPct val="0"/>
            </a:spcBef>
            <a:spcAft>
              <a:spcPct val="15000"/>
            </a:spcAft>
            <a:buChar char="•"/>
          </a:pPr>
          <a:r>
            <a:rPr lang="en-US" sz="2100" kern="1200" dirty="0"/>
            <a:t>Estimate </a:t>
          </a:r>
        </a:p>
        <a:p>
          <a:pPr marL="228600" lvl="1" indent="-228600" algn="l" defTabSz="933450">
            <a:lnSpc>
              <a:spcPct val="90000"/>
            </a:lnSpc>
            <a:spcBef>
              <a:spcPct val="0"/>
            </a:spcBef>
            <a:spcAft>
              <a:spcPct val="15000"/>
            </a:spcAft>
            <a:buChar char="•"/>
          </a:pPr>
          <a:r>
            <a:rPr lang="en-US" sz="2100" kern="1200" dirty="0"/>
            <a:t>Materials</a:t>
          </a:r>
        </a:p>
        <a:p>
          <a:pPr marL="228600" lvl="1" indent="-228600" algn="l" defTabSz="933450">
            <a:lnSpc>
              <a:spcPct val="90000"/>
            </a:lnSpc>
            <a:spcBef>
              <a:spcPct val="0"/>
            </a:spcBef>
            <a:spcAft>
              <a:spcPct val="15000"/>
            </a:spcAft>
            <a:buChar char="•"/>
          </a:pPr>
          <a:r>
            <a:rPr lang="en-US" sz="2100" kern="1200" dirty="0"/>
            <a:t>Contracting</a:t>
          </a:r>
        </a:p>
      </dsp:txBody>
      <dsp:txXfrm>
        <a:off x="2997532" y="5260032"/>
        <a:ext cx="10794667" cy="2390923"/>
      </dsp:txXfrm>
    </dsp:sp>
    <dsp:sp modelId="{69D83E04-1238-4037-B4C4-F26A36DF7242}">
      <dsp:nvSpPr>
        <dsp:cNvPr id="0" name=""/>
        <dsp:cNvSpPr/>
      </dsp:nvSpPr>
      <dsp:spPr>
        <a:xfrm>
          <a:off x="239092" y="5499124"/>
          <a:ext cx="2758440" cy="1912739"/>
        </a:xfrm>
        <a:prstGeom prst="roundRect">
          <a:avLst>
            <a:gd name="adj" fmla="val 10000"/>
          </a:avLst>
        </a:prstGeom>
        <a:blipFill>
          <a:blip xmlns:r="http://schemas.openxmlformats.org/officeDocument/2006/relationships" r:embed="rId3"/>
          <a:srcRect/>
          <a:stretch>
            <a:fillRect t="-23000" b="-23000"/>
          </a:stretch>
        </a:blipFill>
        <a:ln>
          <a:noFill/>
        </a:ln>
        <a:effectLst>
          <a:outerShdw blurRad="40000" dist="230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CEBC20BF-910D-48D4-801E-D26C71A8DFBD}">
      <dsp:nvSpPr>
        <dsp:cNvPr id="0" name=""/>
        <dsp:cNvSpPr/>
      </dsp:nvSpPr>
      <dsp:spPr>
        <a:xfrm>
          <a:off x="0" y="7890048"/>
          <a:ext cx="13792200" cy="2390923"/>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sz="2700" kern="1200" dirty="0"/>
            <a:t>Utility Relocation Construction</a:t>
          </a:r>
        </a:p>
        <a:p>
          <a:pPr marL="228600" lvl="1" indent="-228600" algn="l" defTabSz="933450">
            <a:lnSpc>
              <a:spcPct val="90000"/>
            </a:lnSpc>
            <a:spcBef>
              <a:spcPct val="0"/>
            </a:spcBef>
            <a:spcAft>
              <a:spcPct val="15000"/>
            </a:spcAft>
            <a:buChar char="•"/>
          </a:pPr>
          <a:r>
            <a:rPr lang="en-US" sz="2100" kern="1200" dirty="0"/>
            <a:t>Utility Coordination Tasks</a:t>
          </a:r>
        </a:p>
        <a:p>
          <a:pPr marL="228600" lvl="1" indent="-228600" algn="l" defTabSz="933450">
            <a:lnSpc>
              <a:spcPct val="90000"/>
            </a:lnSpc>
            <a:spcBef>
              <a:spcPct val="0"/>
            </a:spcBef>
            <a:spcAft>
              <a:spcPct val="15000"/>
            </a:spcAft>
            <a:buChar char="•"/>
          </a:pPr>
          <a:r>
            <a:rPr lang="en-US" sz="2100" kern="1200" dirty="0"/>
            <a:t>Planning</a:t>
          </a:r>
        </a:p>
        <a:p>
          <a:pPr marL="228600" lvl="1" indent="-228600" algn="l" defTabSz="933450">
            <a:lnSpc>
              <a:spcPct val="90000"/>
            </a:lnSpc>
            <a:spcBef>
              <a:spcPct val="0"/>
            </a:spcBef>
            <a:spcAft>
              <a:spcPct val="15000"/>
            </a:spcAft>
            <a:buChar char="•"/>
          </a:pPr>
          <a:r>
            <a:rPr lang="en-US" sz="2100" kern="1200" dirty="0"/>
            <a:t>Construction</a:t>
          </a:r>
        </a:p>
        <a:p>
          <a:pPr marL="228600" lvl="1" indent="-228600" algn="l" defTabSz="933450">
            <a:lnSpc>
              <a:spcPct val="90000"/>
            </a:lnSpc>
            <a:spcBef>
              <a:spcPct val="0"/>
            </a:spcBef>
            <a:spcAft>
              <a:spcPct val="15000"/>
            </a:spcAft>
            <a:buChar char="•"/>
          </a:pPr>
          <a:r>
            <a:rPr lang="en-US" sz="2100" kern="1200" dirty="0"/>
            <a:t>NEPA Approval for Utility Work</a:t>
          </a:r>
        </a:p>
        <a:p>
          <a:pPr marL="228600" lvl="1" indent="-228600" algn="l" defTabSz="933450">
            <a:lnSpc>
              <a:spcPct val="90000"/>
            </a:lnSpc>
            <a:spcBef>
              <a:spcPct val="0"/>
            </a:spcBef>
            <a:spcAft>
              <a:spcPct val="15000"/>
            </a:spcAft>
            <a:buChar char="•"/>
          </a:pPr>
          <a:r>
            <a:rPr lang="en-US" sz="2100" kern="1200" dirty="0"/>
            <a:t>Inspection</a:t>
          </a:r>
        </a:p>
      </dsp:txBody>
      <dsp:txXfrm>
        <a:off x="2997532" y="7890048"/>
        <a:ext cx="10794667" cy="2390923"/>
      </dsp:txXfrm>
    </dsp:sp>
    <dsp:sp modelId="{7B3E7481-CCCF-43A7-BC59-3DBE083A867A}">
      <dsp:nvSpPr>
        <dsp:cNvPr id="0" name=""/>
        <dsp:cNvSpPr/>
      </dsp:nvSpPr>
      <dsp:spPr>
        <a:xfrm>
          <a:off x="239092" y="8129141"/>
          <a:ext cx="2758440" cy="1912739"/>
        </a:xfrm>
        <a:prstGeom prst="roundRect">
          <a:avLst>
            <a:gd name="adj" fmla="val 10000"/>
          </a:avLst>
        </a:prstGeom>
        <a:blipFill>
          <a:blip xmlns:r="http://schemas.openxmlformats.org/officeDocument/2006/relationships" r:embed="rId4"/>
          <a:srcRect/>
          <a:stretch>
            <a:fillRect l="-25000" r="-25000"/>
          </a:stretch>
        </a:blipFill>
        <a:ln>
          <a:noFill/>
        </a:ln>
        <a:effectLst>
          <a:outerShdw blurRad="40000" dist="230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ABA31B-EBFD-4999-AF82-15182D4D3C72}">
      <dsp:nvSpPr>
        <dsp:cNvPr id="0" name=""/>
        <dsp:cNvSpPr/>
      </dsp:nvSpPr>
      <dsp:spPr>
        <a:xfrm>
          <a:off x="0" y="2794795"/>
          <a:ext cx="4324350" cy="2071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40944" tIns="157480" rIns="440944" bIns="157480" numCol="1" spcCol="1270" anchor="ctr" anchorCtr="0">
          <a:noAutofit/>
        </a:bodyPr>
        <a:lstStyle/>
        <a:p>
          <a:pPr marL="0" lvl="0" indent="0" algn="ctr" defTabSz="2755900">
            <a:lnSpc>
              <a:spcPct val="90000"/>
            </a:lnSpc>
            <a:spcBef>
              <a:spcPct val="0"/>
            </a:spcBef>
            <a:spcAft>
              <a:spcPct val="35000"/>
            </a:spcAft>
            <a:buNone/>
          </a:pPr>
          <a:r>
            <a:rPr lang="en-US" sz="6200" kern="1200" dirty="0"/>
            <a:t>Conditions of Use</a:t>
          </a:r>
        </a:p>
      </dsp:txBody>
      <dsp:txXfrm>
        <a:off x="0" y="2794795"/>
        <a:ext cx="4324350" cy="2071575"/>
      </dsp:txXfrm>
    </dsp:sp>
    <dsp:sp modelId="{7590EB0B-DA69-455A-BA59-B8427E37244C}">
      <dsp:nvSpPr>
        <dsp:cNvPr id="0" name=""/>
        <dsp:cNvSpPr/>
      </dsp:nvSpPr>
      <dsp:spPr>
        <a:xfrm>
          <a:off x="4324349" y="2212164"/>
          <a:ext cx="864870" cy="3236835"/>
        </a:xfrm>
        <a:prstGeom prst="leftBrace">
          <a:avLst>
            <a:gd name="adj1" fmla="val 35000"/>
            <a:gd name="adj2" fmla="val 50000"/>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5EEDFCC-E18D-44C9-8ACE-6EC4F8953B87}">
      <dsp:nvSpPr>
        <dsp:cNvPr id="0" name=""/>
        <dsp:cNvSpPr/>
      </dsp:nvSpPr>
      <dsp:spPr>
        <a:xfrm>
          <a:off x="5423402" y="2240292"/>
          <a:ext cx="11762232" cy="323683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6220" tIns="236220" rIns="236220" bIns="236220" numCol="1" spcCol="1270" anchor="ctr" anchorCtr="0">
          <a:noAutofit/>
        </a:bodyPr>
        <a:lstStyle/>
        <a:p>
          <a:pPr marL="285750" lvl="1" indent="-285750" algn="l" defTabSz="2755900">
            <a:lnSpc>
              <a:spcPct val="90000"/>
            </a:lnSpc>
            <a:spcBef>
              <a:spcPct val="0"/>
            </a:spcBef>
            <a:spcAft>
              <a:spcPct val="15000"/>
            </a:spcAft>
            <a:buChar char="•"/>
          </a:pPr>
          <a:r>
            <a:rPr lang="en-US" sz="6200" kern="1200" dirty="0"/>
            <a:t>Early Identification</a:t>
          </a:r>
        </a:p>
        <a:p>
          <a:pPr marL="285750" lvl="1" indent="-285750" algn="l" defTabSz="2755900">
            <a:lnSpc>
              <a:spcPct val="90000"/>
            </a:lnSpc>
            <a:spcBef>
              <a:spcPct val="0"/>
            </a:spcBef>
            <a:spcAft>
              <a:spcPct val="15000"/>
            </a:spcAft>
            <a:buChar char="•"/>
          </a:pPr>
          <a:r>
            <a:rPr lang="en-US" sz="6200" kern="1200" dirty="0"/>
            <a:t>Acquisition of specific parcels of ROW (in rare cases)</a:t>
          </a:r>
        </a:p>
      </dsp:txBody>
      <dsp:txXfrm>
        <a:off x="5423402" y="2240292"/>
        <a:ext cx="11762232" cy="3236835"/>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ADE998-E035-4EEA-825E-BF3E84B53685}">
      <dsp:nvSpPr>
        <dsp:cNvPr id="0" name=""/>
        <dsp:cNvSpPr/>
      </dsp:nvSpPr>
      <dsp:spPr>
        <a:xfrm>
          <a:off x="0" y="299987"/>
          <a:ext cx="12192000" cy="1559025"/>
        </a:xfrm>
        <a:prstGeom prst="roundRect">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l" defTabSz="2889250">
            <a:lnSpc>
              <a:spcPct val="90000"/>
            </a:lnSpc>
            <a:spcBef>
              <a:spcPct val="0"/>
            </a:spcBef>
            <a:spcAft>
              <a:spcPct val="35000"/>
            </a:spcAft>
            <a:buNone/>
          </a:pPr>
          <a:r>
            <a:rPr lang="en-US" sz="6500" kern="1200" dirty="0"/>
            <a:t>Utility Design Services</a:t>
          </a:r>
        </a:p>
      </dsp:txBody>
      <dsp:txXfrm>
        <a:off x="76105" y="376092"/>
        <a:ext cx="12039790" cy="1406815"/>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ABA31B-EBFD-4999-AF82-15182D4D3C72}">
      <dsp:nvSpPr>
        <dsp:cNvPr id="0" name=""/>
        <dsp:cNvSpPr/>
      </dsp:nvSpPr>
      <dsp:spPr>
        <a:xfrm>
          <a:off x="8789" y="2895032"/>
          <a:ext cx="4495768" cy="18711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98272" tIns="142240" rIns="398272" bIns="142240" numCol="1" spcCol="1270" anchor="ctr" anchorCtr="0">
          <a:noAutofit/>
        </a:bodyPr>
        <a:lstStyle/>
        <a:p>
          <a:pPr marL="0" lvl="0" indent="0" algn="ctr" defTabSz="2489200">
            <a:lnSpc>
              <a:spcPct val="90000"/>
            </a:lnSpc>
            <a:spcBef>
              <a:spcPct val="0"/>
            </a:spcBef>
            <a:spcAft>
              <a:spcPct val="35000"/>
            </a:spcAft>
            <a:buNone/>
          </a:pPr>
          <a:r>
            <a:rPr lang="en-US" sz="5600" kern="1200" dirty="0"/>
            <a:t>Conditions of Use</a:t>
          </a:r>
        </a:p>
      </dsp:txBody>
      <dsp:txXfrm>
        <a:off x="8789" y="2895032"/>
        <a:ext cx="4495768" cy="1871100"/>
      </dsp:txXfrm>
    </dsp:sp>
    <dsp:sp modelId="{7590EB0B-DA69-455A-BA59-B8427E37244C}">
      <dsp:nvSpPr>
        <dsp:cNvPr id="0" name=""/>
        <dsp:cNvSpPr/>
      </dsp:nvSpPr>
      <dsp:spPr>
        <a:xfrm>
          <a:off x="4504557" y="614629"/>
          <a:ext cx="899153" cy="6431906"/>
        </a:xfrm>
        <a:prstGeom prst="leftBrace">
          <a:avLst>
            <a:gd name="adj1" fmla="val 35000"/>
            <a:gd name="adj2" fmla="val 50000"/>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5EEDFCC-E18D-44C9-8ACE-6EC4F8953B87}">
      <dsp:nvSpPr>
        <dsp:cNvPr id="0" name=""/>
        <dsp:cNvSpPr/>
      </dsp:nvSpPr>
      <dsp:spPr>
        <a:xfrm>
          <a:off x="5772161" y="614629"/>
          <a:ext cx="12228489" cy="643190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213360" rIns="213360" bIns="213360" numCol="1" spcCol="1270" anchor="ctr" anchorCtr="0">
          <a:noAutofit/>
        </a:bodyPr>
        <a:lstStyle/>
        <a:p>
          <a:pPr marL="285750" lvl="1" indent="-285750" algn="l" defTabSz="2489200">
            <a:lnSpc>
              <a:spcPct val="90000"/>
            </a:lnSpc>
            <a:spcBef>
              <a:spcPct val="0"/>
            </a:spcBef>
            <a:spcAft>
              <a:spcPct val="15000"/>
            </a:spcAft>
            <a:buChar char="•"/>
          </a:pPr>
          <a:r>
            <a:rPr lang="en-US" sz="5600" kern="1200" dirty="0"/>
            <a:t>Limited in supply</a:t>
          </a:r>
        </a:p>
        <a:p>
          <a:pPr marL="285750" lvl="1" indent="-285750" algn="l" defTabSz="2489200">
            <a:lnSpc>
              <a:spcPct val="90000"/>
            </a:lnSpc>
            <a:spcBef>
              <a:spcPct val="0"/>
            </a:spcBef>
            <a:spcAft>
              <a:spcPct val="15000"/>
            </a:spcAft>
            <a:buChar char="•"/>
          </a:pPr>
          <a:r>
            <a:rPr lang="en-US" sz="5600" kern="1200" dirty="0"/>
            <a:t>Likely cost increase of 20%+ if not early</a:t>
          </a:r>
        </a:p>
        <a:p>
          <a:pPr marL="285750" lvl="1" indent="-285750" algn="l" defTabSz="2489200">
            <a:lnSpc>
              <a:spcPct val="90000"/>
            </a:lnSpc>
            <a:spcBef>
              <a:spcPct val="0"/>
            </a:spcBef>
            <a:spcAft>
              <a:spcPct val="15000"/>
            </a:spcAft>
            <a:buChar char="•"/>
          </a:pPr>
          <a:r>
            <a:rPr lang="en-US" sz="5600" kern="1200" dirty="0"/>
            <a:t>Likely long lead time to acquire (6 </a:t>
          </a:r>
          <a:r>
            <a:rPr lang="en-US" sz="5600" kern="1200" dirty="0" err="1"/>
            <a:t>mo</a:t>
          </a:r>
          <a:r>
            <a:rPr lang="en-US" sz="5600" kern="1200" dirty="0"/>
            <a:t>+)</a:t>
          </a:r>
        </a:p>
        <a:p>
          <a:pPr marL="285750" lvl="1" indent="-285750" algn="l" defTabSz="2489200">
            <a:lnSpc>
              <a:spcPct val="90000"/>
            </a:lnSpc>
            <a:spcBef>
              <a:spcPct val="0"/>
            </a:spcBef>
            <a:spcAft>
              <a:spcPct val="15000"/>
            </a:spcAft>
            <a:buChar char="•"/>
          </a:pPr>
          <a:r>
            <a:rPr lang="en-US" sz="5600" kern="1200" dirty="0"/>
            <a:t>High demand material that may become unavailable or</a:t>
          </a:r>
        </a:p>
        <a:p>
          <a:pPr marL="285750" lvl="1" indent="-285750" algn="l" defTabSz="2489200">
            <a:lnSpc>
              <a:spcPct val="90000"/>
            </a:lnSpc>
            <a:spcBef>
              <a:spcPct val="0"/>
            </a:spcBef>
            <a:spcAft>
              <a:spcPct val="15000"/>
            </a:spcAft>
            <a:buChar char="•"/>
          </a:pPr>
          <a:r>
            <a:rPr lang="en-US" sz="5600" kern="1200" dirty="0"/>
            <a:t>Needs extensive engineering or specially designed elements</a:t>
          </a:r>
        </a:p>
      </dsp:txBody>
      <dsp:txXfrm>
        <a:off x="5772161" y="614629"/>
        <a:ext cx="12228489" cy="6431906"/>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ADE998-E035-4EEA-825E-BF3E84B53685}">
      <dsp:nvSpPr>
        <dsp:cNvPr id="0" name=""/>
        <dsp:cNvSpPr/>
      </dsp:nvSpPr>
      <dsp:spPr>
        <a:xfrm>
          <a:off x="0" y="299987"/>
          <a:ext cx="12192000" cy="1559025"/>
        </a:xfrm>
        <a:prstGeom prst="roundRect">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l" defTabSz="2889250">
            <a:lnSpc>
              <a:spcPct val="90000"/>
            </a:lnSpc>
            <a:spcBef>
              <a:spcPct val="0"/>
            </a:spcBef>
            <a:spcAft>
              <a:spcPct val="35000"/>
            </a:spcAft>
            <a:buNone/>
          </a:pPr>
          <a:r>
            <a:rPr lang="en-US" sz="6500" kern="1200" dirty="0"/>
            <a:t>Specialty Materials Acquisition</a:t>
          </a:r>
        </a:p>
      </dsp:txBody>
      <dsp:txXfrm>
        <a:off x="76105" y="376092"/>
        <a:ext cx="12039790" cy="1406815"/>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0FCAF9-C2B1-4D65-B5FC-4A547B385A0E}">
      <dsp:nvSpPr>
        <dsp:cNvPr id="0" name=""/>
        <dsp:cNvSpPr/>
      </dsp:nvSpPr>
      <dsp:spPr>
        <a:xfrm rot="5400000">
          <a:off x="9731687" y="-6311141"/>
          <a:ext cx="1936632" cy="14566392"/>
        </a:xfrm>
        <a:prstGeom prst="round2SameRect">
          <a:avLst>
            <a:gd name="adj1" fmla="val 15000"/>
            <a:gd name="adj2" fmla="val 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0322" tIns="191296" rIns="190322" bIns="191296" numCol="1" spcCol="1270" anchor="ctr" anchorCtr="0">
          <a:noAutofit/>
        </a:bodyPr>
        <a:lstStyle/>
        <a:p>
          <a:pPr marL="0" lvl="0" indent="0" algn="ctr" defTabSz="2400300">
            <a:lnSpc>
              <a:spcPct val="90000"/>
            </a:lnSpc>
            <a:spcBef>
              <a:spcPct val="0"/>
            </a:spcBef>
            <a:spcAft>
              <a:spcPct val="35000"/>
            </a:spcAft>
            <a:buNone/>
          </a:pPr>
          <a:r>
            <a:rPr lang="en-US" sz="5400" kern="1200" dirty="0"/>
            <a:t> Restocking Fees</a:t>
          </a:r>
        </a:p>
      </dsp:txBody>
      <dsp:txXfrm rot="16200000">
        <a:off x="56721" y="60461"/>
        <a:ext cx="3539918" cy="1823188"/>
      </dsp:txXfrm>
    </dsp:sp>
    <dsp:sp modelId="{535C1DF1-2376-4E24-9F29-BFBED837CCED}">
      <dsp:nvSpPr>
        <dsp:cNvPr id="0" name=""/>
        <dsp:cNvSpPr/>
      </dsp:nvSpPr>
      <dsp:spPr>
        <a:xfrm>
          <a:off x="3596639" y="3738"/>
          <a:ext cx="14386560" cy="1936632"/>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304516" tIns="191296" rIns="304516" bIns="191296" numCol="1" spcCol="1270" anchor="ctr" anchorCtr="0">
          <a:noAutofit/>
        </a:bodyPr>
        <a:lstStyle/>
        <a:p>
          <a:pPr marL="0" lvl="0" indent="0" algn="l" defTabSz="1022350">
            <a:lnSpc>
              <a:spcPct val="90000"/>
            </a:lnSpc>
            <a:spcBef>
              <a:spcPct val="0"/>
            </a:spcBef>
            <a:spcAft>
              <a:spcPct val="35000"/>
            </a:spcAft>
            <a:buNone/>
          </a:pPr>
          <a:r>
            <a:rPr lang="en-US" sz="2300" kern="1200" dirty="0"/>
            <a:t>• Any restocking fees or penalties must be addressed in the agreement between the Cabinet and the utility company.</a:t>
          </a:r>
        </a:p>
      </dsp:txBody>
      <dsp:txXfrm>
        <a:off x="3596639" y="3738"/>
        <a:ext cx="14386560" cy="1936632"/>
      </dsp:txXfrm>
    </dsp:sp>
    <dsp:sp modelId="{E533469C-8FED-4B3E-AA0F-19B1D68BC98E}">
      <dsp:nvSpPr>
        <dsp:cNvPr id="0" name=""/>
        <dsp:cNvSpPr/>
      </dsp:nvSpPr>
      <dsp:spPr>
        <a:xfrm rot="16200000">
          <a:off x="830003" y="-826265"/>
          <a:ext cx="1936632" cy="3596640"/>
        </a:xfrm>
        <a:prstGeom prst="round2SameRect">
          <a:avLst>
            <a:gd name="adj1" fmla="val 10000"/>
            <a:gd name="adj2" fmla="val 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322" tIns="191296" rIns="190322" bIns="191296" numCol="1" spcCol="1270" anchor="ctr" anchorCtr="0">
          <a:noAutofit/>
        </a:bodyPr>
        <a:lstStyle/>
        <a:p>
          <a:pPr marL="0" lvl="0" indent="0" algn="ctr" defTabSz="2400300">
            <a:lnSpc>
              <a:spcPct val="90000"/>
            </a:lnSpc>
            <a:spcBef>
              <a:spcPct val="0"/>
            </a:spcBef>
            <a:spcAft>
              <a:spcPct val="35000"/>
            </a:spcAft>
            <a:buNone/>
          </a:pPr>
          <a:r>
            <a:rPr lang="en-US" sz="5400" kern="1200" dirty="0"/>
            <a:t> Restocking Fees</a:t>
          </a:r>
        </a:p>
      </dsp:txBody>
      <dsp:txXfrm rot="5400000">
        <a:off x="56721" y="60461"/>
        <a:ext cx="3539918" cy="1823188"/>
      </dsp:txXfrm>
    </dsp:sp>
    <dsp:sp modelId="{22F51F60-CD46-4621-B488-952483F1FDD0}">
      <dsp:nvSpPr>
        <dsp:cNvPr id="0" name=""/>
        <dsp:cNvSpPr/>
      </dsp:nvSpPr>
      <dsp:spPr>
        <a:xfrm rot="5400000">
          <a:off x="9731687" y="-4258311"/>
          <a:ext cx="1936632" cy="14566392"/>
        </a:xfrm>
        <a:prstGeom prst="round2SameRect">
          <a:avLst>
            <a:gd name="adj1" fmla="val 15000"/>
            <a:gd name="adj2" fmla="val 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0322" tIns="191296" rIns="190322" bIns="191296" numCol="1" spcCol="1270" anchor="ctr" anchorCtr="0">
          <a:noAutofit/>
        </a:bodyPr>
        <a:lstStyle/>
        <a:p>
          <a:pPr marL="0" lvl="0" indent="0" algn="ctr" defTabSz="2400300">
            <a:lnSpc>
              <a:spcPct val="90000"/>
            </a:lnSpc>
            <a:spcBef>
              <a:spcPct val="0"/>
            </a:spcBef>
            <a:spcAft>
              <a:spcPct val="35000"/>
            </a:spcAft>
            <a:buNone/>
          </a:pPr>
          <a:r>
            <a:rPr lang="en-US" sz="5400" kern="1200" dirty="0"/>
            <a:t>Delivery</a:t>
          </a:r>
        </a:p>
      </dsp:txBody>
      <dsp:txXfrm rot="16200000">
        <a:off x="56721" y="2113290"/>
        <a:ext cx="3539918" cy="1823188"/>
      </dsp:txXfrm>
    </dsp:sp>
    <dsp:sp modelId="{03615FA0-322A-4ABA-8EB6-A97537F04BCC}">
      <dsp:nvSpPr>
        <dsp:cNvPr id="0" name=""/>
        <dsp:cNvSpPr/>
      </dsp:nvSpPr>
      <dsp:spPr>
        <a:xfrm>
          <a:off x="3596639" y="2056568"/>
          <a:ext cx="14386560" cy="1936632"/>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304516" tIns="191296" rIns="304516" bIns="191296" numCol="1" spcCol="1270" anchor="ctr" anchorCtr="0">
          <a:noAutofit/>
        </a:bodyPr>
        <a:lstStyle/>
        <a:p>
          <a:pPr marL="0" lvl="0" indent="0" algn="l" defTabSz="1022350">
            <a:lnSpc>
              <a:spcPct val="90000"/>
            </a:lnSpc>
            <a:spcBef>
              <a:spcPct val="0"/>
            </a:spcBef>
            <a:spcAft>
              <a:spcPct val="35000"/>
            </a:spcAft>
            <a:buFont typeface="Arial" panose="020B0604020202020204" pitchFamily="34" charset="0"/>
            <a:buNone/>
          </a:pPr>
          <a:r>
            <a:rPr lang="en-US" sz="2300" kern="1200" dirty="0"/>
            <a:t>• Materials are preferred to be delivered directly on the project site in tandem with the construction work. </a:t>
          </a:r>
        </a:p>
        <a:p>
          <a:pPr marL="0" lvl="0" indent="0" algn="l" defTabSz="1022350">
            <a:lnSpc>
              <a:spcPct val="90000"/>
            </a:lnSpc>
            <a:spcBef>
              <a:spcPct val="0"/>
            </a:spcBef>
            <a:spcAft>
              <a:spcPct val="35000"/>
            </a:spcAft>
            <a:buFont typeface="Arial" panose="020B0604020202020204" pitchFamily="34" charset="0"/>
            <a:buNone/>
          </a:pPr>
          <a:r>
            <a:rPr lang="en-US" sz="2300" kern="1200" dirty="0"/>
            <a:t>• If not viable, material storage location and standards should be in the agreement between the Cabinet and the utility company.</a:t>
          </a:r>
        </a:p>
      </dsp:txBody>
      <dsp:txXfrm>
        <a:off x="3596639" y="2056568"/>
        <a:ext cx="14386560" cy="1936632"/>
      </dsp:txXfrm>
    </dsp:sp>
    <dsp:sp modelId="{CCA51AB2-91ED-4AE8-BABE-7BC3300D9154}">
      <dsp:nvSpPr>
        <dsp:cNvPr id="0" name=""/>
        <dsp:cNvSpPr/>
      </dsp:nvSpPr>
      <dsp:spPr>
        <a:xfrm rot="16200000">
          <a:off x="830003" y="1226564"/>
          <a:ext cx="1936632" cy="3596640"/>
        </a:xfrm>
        <a:prstGeom prst="round2SameRect">
          <a:avLst>
            <a:gd name="adj1" fmla="val 10000"/>
            <a:gd name="adj2" fmla="val 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322" tIns="191296" rIns="190322" bIns="191296" numCol="1" spcCol="1270" anchor="ctr" anchorCtr="0">
          <a:noAutofit/>
        </a:bodyPr>
        <a:lstStyle/>
        <a:p>
          <a:pPr marL="0" lvl="0" indent="0" algn="ctr" defTabSz="2400300">
            <a:lnSpc>
              <a:spcPct val="90000"/>
            </a:lnSpc>
            <a:spcBef>
              <a:spcPct val="0"/>
            </a:spcBef>
            <a:spcAft>
              <a:spcPct val="35000"/>
            </a:spcAft>
            <a:buNone/>
          </a:pPr>
          <a:r>
            <a:rPr lang="en-US" sz="5400" kern="1200" dirty="0"/>
            <a:t>Delivery</a:t>
          </a:r>
        </a:p>
      </dsp:txBody>
      <dsp:txXfrm rot="5400000">
        <a:off x="56721" y="2113290"/>
        <a:ext cx="3539918" cy="1823188"/>
      </dsp:txXfrm>
    </dsp:sp>
    <dsp:sp modelId="{CDD83170-AFD7-4A8B-A333-C3750D6DDBF1}">
      <dsp:nvSpPr>
        <dsp:cNvPr id="0" name=""/>
        <dsp:cNvSpPr/>
      </dsp:nvSpPr>
      <dsp:spPr>
        <a:xfrm rot="5400000">
          <a:off x="9731687" y="-2205480"/>
          <a:ext cx="1936632" cy="14566392"/>
        </a:xfrm>
        <a:prstGeom prst="round2SameRect">
          <a:avLst>
            <a:gd name="adj1" fmla="val 15000"/>
            <a:gd name="adj2" fmla="val 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0322" tIns="191296" rIns="190322" bIns="191296" numCol="1" spcCol="1270" anchor="ctr" anchorCtr="0">
          <a:noAutofit/>
        </a:bodyPr>
        <a:lstStyle/>
        <a:p>
          <a:pPr marL="0" lvl="0" indent="0" algn="ctr" defTabSz="2400300">
            <a:lnSpc>
              <a:spcPct val="90000"/>
            </a:lnSpc>
            <a:spcBef>
              <a:spcPct val="0"/>
            </a:spcBef>
            <a:spcAft>
              <a:spcPct val="35000"/>
            </a:spcAft>
            <a:buNone/>
          </a:pPr>
          <a:r>
            <a:rPr lang="en-US" sz="5400" kern="1200" dirty="0"/>
            <a:t>Damages</a:t>
          </a:r>
        </a:p>
      </dsp:txBody>
      <dsp:txXfrm rot="16200000">
        <a:off x="56721" y="4166121"/>
        <a:ext cx="3539918" cy="1823188"/>
      </dsp:txXfrm>
    </dsp:sp>
    <dsp:sp modelId="{325F219D-6F82-4965-B423-E8A4F6BE3B09}">
      <dsp:nvSpPr>
        <dsp:cNvPr id="0" name=""/>
        <dsp:cNvSpPr/>
      </dsp:nvSpPr>
      <dsp:spPr>
        <a:xfrm>
          <a:off x="3596639" y="4109398"/>
          <a:ext cx="14386560" cy="1936632"/>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304516" tIns="191296" rIns="304516" bIns="191296" numCol="1" spcCol="1270" anchor="ctr" anchorCtr="0">
          <a:noAutofit/>
        </a:bodyPr>
        <a:lstStyle/>
        <a:p>
          <a:pPr marL="0" lvl="0" indent="0" algn="l" defTabSz="1022350">
            <a:lnSpc>
              <a:spcPct val="90000"/>
            </a:lnSpc>
            <a:spcBef>
              <a:spcPct val="0"/>
            </a:spcBef>
            <a:spcAft>
              <a:spcPct val="35000"/>
            </a:spcAft>
            <a:buNone/>
          </a:pPr>
          <a:r>
            <a:rPr lang="en-US" sz="2300" kern="1200" dirty="0"/>
            <a:t>• Liability of damages and material inspection criteria must be clear.</a:t>
          </a:r>
        </a:p>
      </dsp:txBody>
      <dsp:txXfrm>
        <a:off x="3596639" y="4109398"/>
        <a:ext cx="14386560" cy="1936632"/>
      </dsp:txXfrm>
    </dsp:sp>
    <dsp:sp modelId="{B263858A-11C3-49B9-A94F-465216014A32}">
      <dsp:nvSpPr>
        <dsp:cNvPr id="0" name=""/>
        <dsp:cNvSpPr/>
      </dsp:nvSpPr>
      <dsp:spPr>
        <a:xfrm rot="16200000">
          <a:off x="830003" y="3279395"/>
          <a:ext cx="1936632" cy="3596640"/>
        </a:xfrm>
        <a:prstGeom prst="round2SameRect">
          <a:avLst>
            <a:gd name="adj1" fmla="val 10000"/>
            <a:gd name="adj2" fmla="val 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322" tIns="191296" rIns="190322" bIns="191296" numCol="1" spcCol="1270" anchor="ctr" anchorCtr="0">
          <a:noAutofit/>
        </a:bodyPr>
        <a:lstStyle/>
        <a:p>
          <a:pPr marL="0" lvl="0" indent="0" algn="ctr" defTabSz="2400300">
            <a:lnSpc>
              <a:spcPct val="90000"/>
            </a:lnSpc>
            <a:spcBef>
              <a:spcPct val="0"/>
            </a:spcBef>
            <a:spcAft>
              <a:spcPct val="35000"/>
            </a:spcAft>
            <a:buNone/>
          </a:pPr>
          <a:r>
            <a:rPr lang="en-US" sz="5400" kern="1200" dirty="0"/>
            <a:t>Damages</a:t>
          </a:r>
        </a:p>
      </dsp:txBody>
      <dsp:txXfrm rot="5400000">
        <a:off x="56721" y="4166121"/>
        <a:ext cx="3539918" cy="1823188"/>
      </dsp:txXfrm>
    </dsp:sp>
    <dsp:sp modelId="{8057E03A-E4DC-4209-9F89-DE58CABDDA1D}">
      <dsp:nvSpPr>
        <dsp:cNvPr id="0" name=""/>
        <dsp:cNvSpPr/>
      </dsp:nvSpPr>
      <dsp:spPr>
        <a:xfrm rot="5400000">
          <a:off x="9731687" y="-152650"/>
          <a:ext cx="1936632" cy="14566392"/>
        </a:xfrm>
        <a:prstGeom prst="round2SameRect">
          <a:avLst>
            <a:gd name="adj1" fmla="val 15000"/>
            <a:gd name="adj2" fmla="val 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0322" tIns="191296" rIns="190322" bIns="191296" numCol="1" spcCol="1270" anchor="ctr" anchorCtr="0">
          <a:noAutofit/>
        </a:bodyPr>
        <a:lstStyle/>
        <a:p>
          <a:pPr marL="0" lvl="0" indent="0" algn="ctr" defTabSz="2400300">
            <a:lnSpc>
              <a:spcPct val="90000"/>
            </a:lnSpc>
            <a:spcBef>
              <a:spcPct val="0"/>
            </a:spcBef>
            <a:spcAft>
              <a:spcPct val="35000"/>
            </a:spcAft>
            <a:buNone/>
          </a:pPr>
          <a:r>
            <a:rPr lang="en-US" sz="5400" kern="1200" dirty="0"/>
            <a:t>Storage</a:t>
          </a:r>
        </a:p>
      </dsp:txBody>
      <dsp:txXfrm rot="16200000">
        <a:off x="56721" y="6218951"/>
        <a:ext cx="3539918" cy="1823188"/>
      </dsp:txXfrm>
    </dsp:sp>
    <dsp:sp modelId="{3E242D61-EB7B-4BC0-8C20-3CBA0C085AE4}">
      <dsp:nvSpPr>
        <dsp:cNvPr id="0" name=""/>
        <dsp:cNvSpPr/>
      </dsp:nvSpPr>
      <dsp:spPr>
        <a:xfrm>
          <a:off x="3596639" y="6162229"/>
          <a:ext cx="14386560" cy="1936632"/>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304516" tIns="191296" rIns="304516" bIns="191296" numCol="1" spcCol="1270" anchor="ctr" anchorCtr="0">
          <a:noAutofit/>
        </a:bodyPr>
        <a:lstStyle/>
        <a:p>
          <a:pPr marL="0" lvl="0" indent="0" algn="l" defTabSz="1022350">
            <a:lnSpc>
              <a:spcPct val="90000"/>
            </a:lnSpc>
            <a:spcBef>
              <a:spcPct val="0"/>
            </a:spcBef>
            <a:spcAft>
              <a:spcPct val="35000"/>
            </a:spcAft>
            <a:buNone/>
          </a:pPr>
          <a:r>
            <a:rPr lang="en-US" sz="2300" kern="1200" dirty="0"/>
            <a:t>• Delivered EU materials may be stored by the utility company (preferred) or by the Cabinet.</a:t>
          </a:r>
        </a:p>
        <a:p>
          <a:pPr marL="0" lvl="0" indent="0" algn="l" defTabSz="1022350">
            <a:lnSpc>
              <a:spcPct val="90000"/>
            </a:lnSpc>
            <a:spcBef>
              <a:spcPct val="0"/>
            </a:spcBef>
            <a:spcAft>
              <a:spcPct val="35000"/>
            </a:spcAft>
            <a:buNone/>
          </a:pPr>
          <a:r>
            <a:rPr lang="en-US" sz="2300" kern="1200" dirty="0"/>
            <a:t>• If the Cabinet stores materials, the utility company shall inspect the material upon delivery and once again when on the project site.</a:t>
          </a:r>
        </a:p>
        <a:p>
          <a:pPr marL="0" lvl="0" indent="0" algn="l" defTabSz="1022350">
            <a:lnSpc>
              <a:spcPct val="90000"/>
            </a:lnSpc>
            <a:spcBef>
              <a:spcPct val="0"/>
            </a:spcBef>
            <a:spcAft>
              <a:spcPct val="35000"/>
            </a:spcAft>
            <a:buNone/>
          </a:pPr>
          <a:r>
            <a:rPr lang="en-US" sz="2300" kern="1200" dirty="0"/>
            <a:t>•Cabinet liability for damages shall be minimized when possible.</a:t>
          </a:r>
        </a:p>
      </dsp:txBody>
      <dsp:txXfrm>
        <a:off x="3596639" y="6162229"/>
        <a:ext cx="14386560" cy="1936632"/>
      </dsp:txXfrm>
    </dsp:sp>
    <dsp:sp modelId="{CC96CFEF-1029-408A-B12B-F1E29177FB85}">
      <dsp:nvSpPr>
        <dsp:cNvPr id="0" name=""/>
        <dsp:cNvSpPr/>
      </dsp:nvSpPr>
      <dsp:spPr>
        <a:xfrm rot="16200000">
          <a:off x="830003" y="5332225"/>
          <a:ext cx="1936632" cy="3596640"/>
        </a:xfrm>
        <a:prstGeom prst="round2SameRect">
          <a:avLst>
            <a:gd name="adj1" fmla="val 10000"/>
            <a:gd name="adj2" fmla="val 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322" tIns="191296" rIns="190322" bIns="191296" numCol="1" spcCol="1270" anchor="ctr" anchorCtr="0">
          <a:noAutofit/>
        </a:bodyPr>
        <a:lstStyle/>
        <a:p>
          <a:pPr marL="0" lvl="0" indent="0" algn="ctr" defTabSz="2400300">
            <a:lnSpc>
              <a:spcPct val="90000"/>
            </a:lnSpc>
            <a:spcBef>
              <a:spcPct val="0"/>
            </a:spcBef>
            <a:spcAft>
              <a:spcPct val="35000"/>
            </a:spcAft>
            <a:buNone/>
          </a:pPr>
          <a:r>
            <a:rPr lang="en-US" sz="5400" kern="1200" dirty="0"/>
            <a:t>Storage</a:t>
          </a:r>
        </a:p>
      </dsp:txBody>
      <dsp:txXfrm rot="5400000">
        <a:off x="56721" y="6218951"/>
        <a:ext cx="3539918" cy="1823188"/>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ADE998-E035-4EEA-825E-BF3E84B53685}">
      <dsp:nvSpPr>
        <dsp:cNvPr id="0" name=""/>
        <dsp:cNvSpPr/>
      </dsp:nvSpPr>
      <dsp:spPr>
        <a:xfrm>
          <a:off x="0" y="299987"/>
          <a:ext cx="12192000" cy="1559025"/>
        </a:xfrm>
        <a:prstGeom prst="roundRect">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l" defTabSz="2889250">
            <a:lnSpc>
              <a:spcPct val="90000"/>
            </a:lnSpc>
            <a:spcBef>
              <a:spcPct val="0"/>
            </a:spcBef>
            <a:spcAft>
              <a:spcPct val="35000"/>
            </a:spcAft>
            <a:buNone/>
          </a:pPr>
          <a:r>
            <a:rPr lang="en-US" sz="6500" kern="1200" dirty="0"/>
            <a:t>Specialty Materials Acquisition</a:t>
          </a:r>
        </a:p>
      </dsp:txBody>
      <dsp:txXfrm>
        <a:off x="76105" y="376092"/>
        <a:ext cx="12039790" cy="1406815"/>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ABA31B-EBFD-4999-AF82-15182D4D3C72}">
      <dsp:nvSpPr>
        <dsp:cNvPr id="0" name=""/>
        <dsp:cNvSpPr/>
      </dsp:nvSpPr>
      <dsp:spPr>
        <a:xfrm>
          <a:off x="8789" y="2995270"/>
          <a:ext cx="4495768" cy="16706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5600" tIns="127000" rIns="355600" bIns="127000" numCol="1" spcCol="1270" anchor="ctr" anchorCtr="0">
          <a:noAutofit/>
        </a:bodyPr>
        <a:lstStyle/>
        <a:p>
          <a:pPr marL="0" lvl="0" indent="0" algn="ctr" defTabSz="2222500">
            <a:lnSpc>
              <a:spcPct val="90000"/>
            </a:lnSpc>
            <a:spcBef>
              <a:spcPct val="0"/>
            </a:spcBef>
            <a:spcAft>
              <a:spcPct val="35000"/>
            </a:spcAft>
            <a:buNone/>
          </a:pPr>
          <a:r>
            <a:rPr lang="en-US" sz="5000" kern="1200" dirty="0"/>
            <a:t>Conditions of Use</a:t>
          </a:r>
        </a:p>
      </dsp:txBody>
      <dsp:txXfrm>
        <a:off x="8789" y="2995270"/>
        <a:ext cx="4495768" cy="1670625"/>
      </dsp:txXfrm>
    </dsp:sp>
    <dsp:sp modelId="{7590EB0B-DA69-455A-BA59-B8427E37244C}">
      <dsp:nvSpPr>
        <dsp:cNvPr id="0" name=""/>
        <dsp:cNvSpPr/>
      </dsp:nvSpPr>
      <dsp:spPr>
        <a:xfrm>
          <a:off x="4504557" y="489332"/>
          <a:ext cx="899153" cy="6682500"/>
        </a:xfrm>
        <a:prstGeom prst="leftBrace">
          <a:avLst>
            <a:gd name="adj1" fmla="val 35000"/>
            <a:gd name="adj2" fmla="val 50000"/>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5EEDFCC-E18D-44C9-8ACE-6EC4F8953B87}">
      <dsp:nvSpPr>
        <dsp:cNvPr id="0" name=""/>
        <dsp:cNvSpPr/>
      </dsp:nvSpPr>
      <dsp:spPr>
        <a:xfrm>
          <a:off x="5772161" y="489332"/>
          <a:ext cx="12228489" cy="668250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0" tIns="190500" rIns="190500" bIns="190500" numCol="1" spcCol="1270" anchor="ctr" anchorCtr="0">
          <a:noAutofit/>
        </a:bodyPr>
        <a:lstStyle/>
        <a:p>
          <a:pPr marL="285750" lvl="1" indent="-285750" algn="l" defTabSz="2222500">
            <a:lnSpc>
              <a:spcPct val="90000"/>
            </a:lnSpc>
            <a:spcBef>
              <a:spcPct val="0"/>
            </a:spcBef>
            <a:spcAft>
              <a:spcPct val="15000"/>
            </a:spcAft>
            <a:buChar char="•"/>
          </a:pPr>
          <a:r>
            <a:rPr lang="en-US" sz="5000" kern="1200" dirty="0"/>
            <a:t>Utility relocation is unavoidable</a:t>
          </a:r>
        </a:p>
        <a:p>
          <a:pPr marL="285750" lvl="1" indent="-285750" algn="l" defTabSz="2222500">
            <a:lnSpc>
              <a:spcPct val="90000"/>
            </a:lnSpc>
            <a:spcBef>
              <a:spcPct val="0"/>
            </a:spcBef>
            <a:spcAft>
              <a:spcPct val="15000"/>
            </a:spcAft>
            <a:buChar char="•"/>
          </a:pPr>
          <a:r>
            <a:rPr lang="en-US" sz="5000" kern="1200"/>
            <a:t>Reocation alignment is certain</a:t>
          </a:r>
          <a:endParaRPr lang="en-US" sz="5000" kern="1200" dirty="0"/>
        </a:p>
        <a:p>
          <a:pPr marL="285750" lvl="1" indent="-285750" algn="l" defTabSz="2222500">
            <a:lnSpc>
              <a:spcPct val="90000"/>
            </a:lnSpc>
            <a:spcBef>
              <a:spcPct val="0"/>
            </a:spcBef>
            <a:spcAft>
              <a:spcPct val="15000"/>
            </a:spcAft>
            <a:buChar char="•"/>
          </a:pPr>
          <a:r>
            <a:rPr lang="en-US" sz="5000" kern="1200" dirty="0"/>
            <a:t>Environmental review is completed for the relocation</a:t>
          </a:r>
        </a:p>
        <a:p>
          <a:pPr marL="285750" lvl="1" indent="-285750" algn="l" defTabSz="2222500">
            <a:lnSpc>
              <a:spcPct val="90000"/>
            </a:lnSpc>
            <a:spcBef>
              <a:spcPct val="0"/>
            </a:spcBef>
            <a:spcAft>
              <a:spcPct val="15000"/>
            </a:spcAft>
            <a:buChar char="•"/>
          </a:pPr>
          <a:r>
            <a:rPr lang="en-US" sz="5000" kern="1200" dirty="0"/>
            <a:t>No significant environmental impacts finding</a:t>
          </a:r>
        </a:p>
        <a:p>
          <a:pPr marL="285750" lvl="1" indent="-285750" algn="l" defTabSz="2222500">
            <a:lnSpc>
              <a:spcPct val="90000"/>
            </a:lnSpc>
            <a:spcBef>
              <a:spcPct val="0"/>
            </a:spcBef>
            <a:spcAft>
              <a:spcPct val="15000"/>
            </a:spcAft>
            <a:buChar char="•"/>
          </a:pPr>
          <a:r>
            <a:rPr lang="en-US" sz="5000" kern="1200" dirty="0"/>
            <a:t>Likely a CE</a:t>
          </a:r>
        </a:p>
        <a:p>
          <a:pPr marL="285750" lvl="1" indent="-285750" algn="l" defTabSz="2222500">
            <a:lnSpc>
              <a:spcPct val="90000"/>
            </a:lnSpc>
            <a:spcBef>
              <a:spcPct val="0"/>
            </a:spcBef>
            <a:spcAft>
              <a:spcPct val="15000"/>
            </a:spcAft>
            <a:buChar char="•"/>
          </a:pPr>
          <a:r>
            <a:rPr lang="en-US" sz="5000" kern="1200" dirty="0"/>
            <a:t>Minimal or no ROW needs</a:t>
          </a:r>
        </a:p>
        <a:p>
          <a:pPr marL="285750" lvl="1" indent="-285750" algn="l" defTabSz="2222500">
            <a:lnSpc>
              <a:spcPct val="90000"/>
            </a:lnSpc>
            <a:spcBef>
              <a:spcPct val="0"/>
            </a:spcBef>
            <a:spcAft>
              <a:spcPct val="15000"/>
            </a:spcAft>
            <a:buChar char="•"/>
          </a:pPr>
          <a:r>
            <a:rPr lang="en-US" sz="5000" kern="1200" dirty="0"/>
            <a:t>Project schedule needs early relocation </a:t>
          </a:r>
        </a:p>
      </dsp:txBody>
      <dsp:txXfrm>
        <a:off x="5772161" y="489332"/>
        <a:ext cx="12228489" cy="6682500"/>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ADE998-E035-4EEA-825E-BF3E84B53685}">
      <dsp:nvSpPr>
        <dsp:cNvPr id="0" name=""/>
        <dsp:cNvSpPr/>
      </dsp:nvSpPr>
      <dsp:spPr>
        <a:xfrm>
          <a:off x="0" y="299987"/>
          <a:ext cx="12192000" cy="1559025"/>
        </a:xfrm>
        <a:prstGeom prst="roundRect">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l" defTabSz="2889250">
            <a:lnSpc>
              <a:spcPct val="90000"/>
            </a:lnSpc>
            <a:spcBef>
              <a:spcPct val="0"/>
            </a:spcBef>
            <a:spcAft>
              <a:spcPct val="35000"/>
            </a:spcAft>
            <a:buNone/>
          </a:pPr>
          <a:r>
            <a:rPr lang="en-US" sz="6500" kern="1200" dirty="0"/>
            <a:t>Utility Relocation Construction</a:t>
          </a:r>
        </a:p>
      </dsp:txBody>
      <dsp:txXfrm>
        <a:off x="76105" y="376092"/>
        <a:ext cx="12039790" cy="1406815"/>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71DAE1-C6CB-4ECE-8329-33573BF6CE0C}">
      <dsp:nvSpPr>
        <dsp:cNvPr id="0" name=""/>
        <dsp:cNvSpPr/>
      </dsp:nvSpPr>
      <dsp:spPr>
        <a:xfrm>
          <a:off x="0" y="3187082"/>
          <a:ext cx="4500162" cy="1287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62280" tIns="165100" rIns="462280" bIns="165100" numCol="1" spcCol="1270" anchor="ctr" anchorCtr="0">
          <a:noAutofit/>
        </a:bodyPr>
        <a:lstStyle/>
        <a:p>
          <a:pPr marL="0" lvl="0" indent="0" algn="r" defTabSz="2889250">
            <a:lnSpc>
              <a:spcPct val="90000"/>
            </a:lnSpc>
            <a:spcBef>
              <a:spcPct val="0"/>
            </a:spcBef>
            <a:spcAft>
              <a:spcPct val="35000"/>
            </a:spcAft>
            <a:buNone/>
          </a:pPr>
          <a:r>
            <a:rPr lang="en-US" sz="6500" kern="1200" dirty="0"/>
            <a:t>Risk</a:t>
          </a:r>
        </a:p>
      </dsp:txBody>
      <dsp:txXfrm>
        <a:off x="0" y="3187082"/>
        <a:ext cx="4500162" cy="1287000"/>
      </dsp:txXfrm>
    </dsp:sp>
    <dsp:sp modelId="{228DA025-39EC-42ED-B9FB-3EF2C465BF70}">
      <dsp:nvSpPr>
        <dsp:cNvPr id="0" name=""/>
        <dsp:cNvSpPr/>
      </dsp:nvSpPr>
      <dsp:spPr>
        <a:xfrm>
          <a:off x="4500162" y="1658770"/>
          <a:ext cx="900032" cy="4343625"/>
        </a:xfrm>
        <a:prstGeom prst="leftBrace">
          <a:avLst>
            <a:gd name="adj1" fmla="val 35000"/>
            <a:gd name="adj2" fmla="val 50000"/>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507F4D6-47DD-4B1A-9814-4B977E82A9C2}">
      <dsp:nvSpPr>
        <dsp:cNvPr id="0" name=""/>
        <dsp:cNvSpPr/>
      </dsp:nvSpPr>
      <dsp:spPr>
        <a:xfrm>
          <a:off x="5760208" y="1658770"/>
          <a:ext cx="12240442" cy="434362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285750" lvl="1" indent="-285750" algn="l" defTabSz="2889250">
            <a:lnSpc>
              <a:spcPct val="90000"/>
            </a:lnSpc>
            <a:spcBef>
              <a:spcPct val="0"/>
            </a:spcBef>
            <a:spcAft>
              <a:spcPct val="15000"/>
            </a:spcAft>
            <a:buChar char="•"/>
          </a:pPr>
          <a:r>
            <a:rPr lang="en-US" sz="6500" kern="1200" dirty="0"/>
            <a:t>Uses state EUA funds to perform work</a:t>
          </a:r>
        </a:p>
        <a:p>
          <a:pPr marL="285750" lvl="1" indent="-285750" algn="l" defTabSz="2889250">
            <a:lnSpc>
              <a:spcPct val="90000"/>
            </a:lnSpc>
            <a:spcBef>
              <a:spcPct val="0"/>
            </a:spcBef>
            <a:spcAft>
              <a:spcPct val="15000"/>
            </a:spcAft>
            <a:buChar char="•"/>
          </a:pPr>
          <a:r>
            <a:rPr lang="en-US" sz="6500" kern="1200" dirty="0"/>
            <a:t>Costs may be deemed ineligible for </a:t>
          </a:r>
          <a:r>
            <a:rPr lang="en-US" sz="6500" kern="1200"/>
            <a:t>FHWA reimbursement</a:t>
          </a:r>
          <a:endParaRPr lang="en-US" sz="6500" kern="1200" dirty="0"/>
        </a:p>
      </dsp:txBody>
      <dsp:txXfrm>
        <a:off x="5760208" y="1658770"/>
        <a:ext cx="12240442" cy="4343625"/>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ADE998-E035-4EEA-825E-BF3E84B53685}">
      <dsp:nvSpPr>
        <dsp:cNvPr id="0" name=""/>
        <dsp:cNvSpPr/>
      </dsp:nvSpPr>
      <dsp:spPr>
        <a:xfrm>
          <a:off x="0" y="5439"/>
          <a:ext cx="12192000" cy="2148120"/>
        </a:xfrm>
        <a:prstGeom prst="roundRect">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05740" tIns="205740" rIns="205740" bIns="205740" numCol="1" spcCol="1270" anchor="ctr" anchorCtr="0">
          <a:noAutofit/>
        </a:bodyPr>
        <a:lstStyle/>
        <a:p>
          <a:pPr marL="0" lvl="0" indent="0" algn="l" defTabSz="2400300">
            <a:lnSpc>
              <a:spcPct val="90000"/>
            </a:lnSpc>
            <a:spcBef>
              <a:spcPct val="0"/>
            </a:spcBef>
            <a:spcAft>
              <a:spcPct val="35000"/>
            </a:spcAft>
            <a:buNone/>
          </a:pPr>
          <a:r>
            <a:rPr lang="en-US" sz="5400" kern="1200" dirty="0"/>
            <a:t>Early Materials and Utility Relocation Construction</a:t>
          </a:r>
        </a:p>
      </dsp:txBody>
      <dsp:txXfrm>
        <a:off x="104863" y="110302"/>
        <a:ext cx="11982274" cy="1938394"/>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034F4F-BD82-4057-B08B-45308177C90C}">
      <dsp:nvSpPr>
        <dsp:cNvPr id="0" name=""/>
        <dsp:cNvSpPr/>
      </dsp:nvSpPr>
      <dsp:spPr>
        <a:xfrm>
          <a:off x="2531" y="408842"/>
          <a:ext cx="4732734" cy="1512000"/>
        </a:xfrm>
        <a:prstGeom prst="chevron">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2014" tIns="37338" rIns="37338" bIns="37338" numCol="1" spcCol="1270" anchor="ctr" anchorCtr="0">
          <a:noAutofit/>
        </a:bodyPr>
        <a:lstStyle/>
        <a:p>
          <a:pPr marL="0" lvl="0" indent="0" algn="ctr" defTabSz="1244600">
            <a:lnSpc>
              <a:spcPct val="90000"/>
            </a:lnSpc>
            <a:spcBef>
              <a:spcPct val="0"/>
            </a:spcBef>
            <a:spcAft>
              <a:spcPct val="35000"/>
            </a:spcAft>
            <a:buNone/>
          </a:pPr>
          <a:r>
            <a:rPr lang="en-US" sz="2800" kern="1200" dirty="0"/>
            <a:t>Plan EUA</a:t>
          </a:r>
        </a:p>
      </dsp:txBody>
      <dsp:txXfrm>
        <a:off x="758531" y="408842"/>
        <a:ext cx="3220734" cy="1512000"/>
      </dsp:txXfrm>
    </dsp:sp>
    <dsp:sp modelId="{AC57D5CC-60B2-44C6-A67D-BEE36DFD57A9}">
      <dsp:nvSpPr>
        <dsp:cNvPr id="0" name=""/>
        <dsp:cNvSpPr/>
      </dsp:nvSpPr>
      <dsp:spPr>
        <a:xfrm>
          <a:off x="2531" y="2109842"/>
          <a:ext cx="3786187" cy="4252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285750" lvl="1" indent="-285750" algn="l" defTabSz="1244600">
            <a:lnSpc>
              <a:spcPct val="90000"/>
            </a:lnSpc>
            <a:spcBef>
              <a:spcPct val="0"/>
            </a:spcBef>
            <a:spcAft>
              <a:spcPct val="15000"/>
            </a:spcAft>
            <a:buChar char="•"/>
          </a:pPr>
          <a:r>
            <a:rPr lang="en-US" sz="2800" kern="1200" dirty="0"/>
            <a:t>Identify EUA scope.</a:t>
          </a:r>
        </a:p>
        <a:p>
          <a:pPr marL="285750" lvl="1" indent="-285750" algn="l" defTabSz="1244600">
            <a:lnSpc>
              <a:spcPct val="90000"/>
            </a:lnSpc>
            <a:spcBef>
              <a:spcPct val="0"/>
            </a:spcBef>
            <a:spcAft>
              <a:spcPct val="15000"/>
            </a:spcAft>
            <a:buChar char="•"/>
          </a:pPr>
          <a:r>
            <a:rPr lang="en-US" sz="2800" kern="1200" dirty="0"/>
            <a:t>Confirm compliance with requirements.</a:t>
          </a:r>
        </a:p>
        <a:p>
          <a:pPr marL="285750" lvl="1" indent="-285750" algn="l" defTabSz="1244600">
            <a:lnSpc>
              <a:spcPct val="90000"/>
            </a:lnSpc>
            <a:spcBef>
              <a:spcPct val="0"/>
            </a:spcBef>
            <a:spcAft>
              <a:spcPct val="15000"/>
            </a:spcAft>
            <a:buChar char="•"/>
          </a:pPr>
          <a:r>
            <a:rPr lang="en-US" sz="2800" kern="1200" dirty="0"/>
            <a:t>Confirm project and utility impacts.</a:t>
          </a:r>
        </a:p>
        <a:p>
          <a:pPr marL="285750" lvl="1" indent="-285750" algn="l" defTabSz="1244600">
            <a:lnSpc>
              <a:spcPct val="90000"/>
            </a:lnSpc>
            <a:spcBef>
              <a:spcPct val="0"/>
            </a:spcBef>
            <a:spcAft>
              <a:spcPct val="15000"/>
            </a:spcAft>
            <a:buChar char="•"/>
          </a:pPr>
          <a:r>
            <a:rPr lang="en-US" sz="2800" kern="1200" dirty="0"/>
            <a:t>Consider environmental impacts.</a:t>
          </a:r>
        </a:p>
        <a:p>
          <a:pPr marL="285750" lvl="1" indent="-285750" algn="l" defTabSz="1244600">
            <a:lnSpc>
              <a:spcPct val="90000"/>
            </a:lnSpc>
            <a:spcBef>
              <a:spcPct val="0"/>
            </a:spcBef>
            <a:spcAft>
              <a:spcPct val="15000"/>
            </a:spcAft>
            <a:buChar char="•"/>
          </a:pPr>
          <a:r>
            <a:rPr lang="en-US" sz="2800" kern="1200" dirty="0"/>
            <a:t>Estimate budget.</a:t>
          </a:r>
        </a:p>
      </dsp:txBody>
      <dsp:txXfrm>
        <a:off x="2531" y="2109842"/>
        <a:ext cx="3786187" cy="4252500"/>
      </dsp:txXfrm>
    </dsp:sp>
    <dsp:sp modelId="{408BAEF5-CC7F-4CE9-A1F9-2E635F6197B0}">
      <dsp:nvSpPr>
        <dsp:cNvPr id="0" name=""/>
        <dsp:cNvSpPr/>
      </dsp:nvSpPr>
      <dsp:spPr>
        <a:xfrm>
          <a:off x="4519265" y="408842"/>
          <a:ext cx="4732734" cy="1512000"/>
        </a:xfrm>
        <a:prstGeom prst="chevron">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2014" tIns="37338" rIns="37338" bIns="37338" numCol="1" spcCol="1270" anchor="ctr" anchorCtr="0">
          <a:noAutofit/>
        </a:bodyPr>
        <a:lstStyle/>
        <a:p>
          <a:pPr marL="0" lvl="0" indent="0" algn="ctr" defTabSz="1244600">
            <a:lnSpc>
              <a:spcPct val="90000"/>
            </a:lnSpc>
            <a:spcBef>
              <a:spcPct val="0"/>
            </a:spcBef>
            <a:spcAft>
              <a:spcPct val="35000"/>
            </a:spcAft>
            <a:buNone/>
          </a:pPr>
          <a:r>
            <a:rPr lang="en-US" sz="2800" kern="1200" dirty="0"/>
            <a:t>Request EUA Approval</a:t>
          </a:r>
        </a:p>
      </dsp:txBody>
      <dsp:txXfrm>
        <a:off x="5275265" y="408842"/>
        <a:ext cx="3220734" cy="1512000"/>
      </dsp:txXfrm>
    </dsp:sp>
    <dsp:sp modelId="{2D4EDCDC-5E4E-44CF-9EE1-215BFE6A33F5}">
      <dsp:nvSpPr>
        <dsp:cNvPr id="0" name=""/>
        <dsp:cNvSpPr/>
      </dsp:nvSpPr>
      <dsp:spPr>
        <a:xfrm>
          <a:off x="4519265" y="2109842"/>
          <a:ext cx="3786187" cy="4252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285750" lvl="1" indent="-285750" algn="l" defTabSz="1244600">
            <a:lnSpc>
              <a:spcPct val="90000"/>
            </a:lnSpc>
            <a:spcBef>
              <a:spcPct val="0"/>
            </a:spcBef>
            <a:spcAft>
              <a:spcPct val="15000"/>
            </a:spcAft>
            <a:buChar char="•"/>
          </a:pPr>
          <a:r>
            <a:rPr lang="en-US" sz="2800" kern="1200" dirty="0"/>
            <a:t>Ensure ability to comply with terms and conditions of EUA.</a:t>
          </a:r>
        </a:p>
        <a:p>
          <a:pPr marL="285750" lvl="1" indent="-285750" algn="l" defTabSz="1244600">
            <a:lnSpc>
              <a:spcPct val="90000"/>
            </a:lnSpc>
            <a:spcBef>
              <a:spcPct val="0"/>
            </a:spcBef>
            <a:spcAft>
              <a:spcPct val="15000"/>
            </a:spcAft>
            <a:buChar char="•"/>
          </a:pPr>
          <a:r>
            <a:rPr lang="en-US" sz="2800" kern="1200" dirty="0"/>
            <a:t>Ensure compliance with policies.</a:t>
          </a:r>
        </a:p>
        <a:p>
          <a:pPr marL="285750" lvl="1" indent="-285750" algn="l" defTabSz="1244600">
            <a:lnSpc>
              <a:spcPct val="90000"/>
            </a:lnSpc>
            <a:spcBef>
              <a:spcPct val="0"/>
            </a:spcBef>
            <a:spcAft>
              <a:spcPct val="15000"/>
            </a:spcAft>
            <a:buChar char="•"/>
          </a:pPr>
          <a:r>
            <a:rPr lang="en-US" sz="2800" kern="1200" dirty="0"/>
            <a:t>Validate no interference with elements of project.</a:t>
          </a:r>
        </a:p>
      </dsp:txBody>
      <dsp:txXfrm>
        <a:off x="4519265" y="2109842"/>
        <a:ext cx="3786187" cy="4252500"/>
      </dsp:txXfrm>
    </dsp:sp>
    <dsp:sp modelId="{5CF71336-5798-4AE5-9720-E6F27446D41D}">
      <dsp:nvSpPr>
        <dsp:cNvPr id="0" name=""/>
        <dsp:cNvSpPr/>
      </dsp:nvSpPr>
      <dsp:spPr>
        <a:xfrm>
          <a:off x="9035999" y="408842"/>
          <a:ext cx="4732734" cy="1512000"/>
        </a:xfrm>
        <a:prstGeom prst="chevron">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2014" tIns="37338" rIns="37338" bIns="37338" numCol="1" spcCol="1270" anchor="ctr" anchorCtr="0">
          <a:noAutofit/>
        </a:bodyPr>
        <a:lstStyle/>
        <a:p>
          <a:pPr marL="0" lvl="0" indent="0" algn="ctr" defTabSz="1244600">
            <a:lnSpc>
              <a:spcPct val="90000"/>
            </a:lnSpc>
            <a:spcBef>
              <a:spcPct val="0"/>
            </a:spcBef>
            <a:spcAft>
              <a:spcPct val="35000"/>
            </a:spcAft>
            <a:buNone/>
          </a:pPr>
          <a:r>
            <a:rPr lang="en-US" sz="2800" kern="1200" dirty="0"/>
            <a:t>Execute EUA Scope</a:t>
          </a:r>
        </a:p>
      </dsp:txBody>
      <dsp:txXfrm>
        <a:off x="9791999" y="408842"/>
        <a:ext cx="3220734" cy="1512000"/>
      </dsp:txXfrm>
    </dsp:sp>
    <dsp:sp modelId="{0C1CBDF8-D684-4930-BBD7-1B9B3D369BA5}">
      <dsp:nvSpPr>
        <dsp:cNvPr id="0" name=""/>
        <dsp:cNvSpPr/>
      </dsp:nvSpPr>
      <dsp:spPr>
        <a:xfrm>
          <a:off x="9035999" y="2109842"/>
          <a:ext cx="3786187" cy="4252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285750" lvl="1" indent="-285750" algn="l" defTabSz="1244600">
            <a:lnSpc>
              <a:spcPct val="90000"/>
            </a:lnSpc>
            <a:spcBef>
              <a:spcPct val="0"/>
            </a:spcBef>
            <a:spcAft>
              <a:spcPct val="15000"/>
            </a:spcAft>
            <a:buChar char="•"/>
          </a:pPr>
          <a:r>
            <a:rPr lang="en-US" sz="2800" kern="1200" dirty="0"/>
            <a:t>Complete utility design.</a:t>
          </a:r>
        </a:p>
        <a:p>
          <a:pPr marL="285750" lvl="1" indent="-285750" algn="l" defTabSz="1244600">
            <a:lnSpc>
              <a:spcPct val="90000"/>
            </a:lnSpc>
            <a:spcBef>
              <a:spcPct val="0"/>
            </a:spcBef>
            <a:spcAft>
              <a:spcPct val="15000"/>
            </a:spcAft>
            <a:buChar char="•"/>
          </a:pPr>
          <a:r>
            <a:rPr lang="en-US" sz="2800" kern="1200" dirty="0"/>
            <a:t>Coordinate interaction with project.</a:t>
          </a:r>
        </a:p>
        <a:p>
          <a:pPr marL="285750" lvl="1" indent="-285750" algn="l" defTabSz="1244600">
            <a:lnSpc>
              <a:spcPct val="90000"/>
            </a:lnSpc>
            <a:spcBef>
              <a:spcPct val="0"/>
            </a:spcBef>
            <a:spcAft>
              <a:spcPct val="15000"/>
            </a:spcAft>
            <a:buChar char="•"/>
          </a:pPr>
          <a:r>
            <a:rPr lang="en-US" sz="2800" kern="1200" dirty="0"/>
            <a:t>Ensure utility materials are acquired.</a:t>
          </a:r>
        </a:p>
        <a:p>
          <a:pPr marL="285750" lvl="1" indent="-285750" algn="l" defTabSz="1244600">
            <a:lnSpc>
              <a:spcPct val="90000"/>
            </a:lnSpc>
            <a:spcBef>
              <a:spcPct val="0"/>
            </a:spcBef>
            <a:spcAft>
              <a:spcPct val="15000"/>
            </a:spcAft>
            <a:buChar char="•"/>
          </a:pPr>
          <a:r>
            <a:rPr lang="en-US" sz="2800" kern="1200" dirty="0"/>
            <a:t>Monitor utility relocation construction.</a:t>
          </a:r>
        </a:p>
        <a:p>
          <a:pPr marL="285750" lvl="1" indent="-285750" algn="l" defTabSz="1244600">
            <a:lnSpc>
              <a:spcPct val="90000"/>
            </a:lnSpc>
            <a:spcBef>
              <a:spcPct val="0"/>
            </a:spcBef>
            <a:spcAft>
              <a:spcPct val="15000"/>
            </a:spcAft>
            <a:buChar char="•"/>
          </a:pPr>
          <a:r>
            <a:rPr lang="en-US" sz="2800" kern="1200" dirty="0"/>
            <a:t>Make sure utility environmental approvals are complete.</a:t>
          </a:r>
        </a:p>
      </dsp:txBody>
      <dsp:txXfrm>
        <a:off x="9035999" y="2109842"/>
        <a:ext cx="3786187" cy="4252500"/>
      </dsp:txXfrm>
    </dsp:sp>
    <dsp:sp modelId="{949A84B4-D7EC-4170-A949-54F7F7FF7C15}">
      <dsp:nvSpPr>
        <dsp:cNvPr id="0" name=""/>
        <dsp:cNvSpPr/>
      </dsp:nvSpPr>
      <dsp:spPr>
        <a:xfrm>
          <a:off x="13552733" y="408842"/>
          <a:ext cx="4732734" cy="1512000"/>
        </a:xfrm>
        <a:prstGeom prst="chevron">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2014" tIns="37338" rIns="37338" bIns="37338" numCol="1" spcCol="1270" anchor="ctr" anchorCtr="0">
          <a:noAutofit/>
        </a:bodyPr>
        <a:lstStyle/>
        <a:p>
          <a:pPr marL="0" lvl="0" indent="0" algn="ctr" defTabSz="1244600">
            <a:lnSpc>
              <a:spcPct val="90000"/>
            </a:lnSpc>
            <a:spcBef>
              <a:spcPct val="0"/>
            </a:spcBef>
            <a:spcAft>
              <a:spcPct val="35000"/>
            </a:spcAft>
            <a:buNone/>
          </a:pPr>
          <a:r>
            <a:rPr lang="en-US" sz="2800" kern="1200" dirty="0"/>
            <a:t>FHWA Reimbursement</a:t>
          </a:r>
        </a:p>
      </dsp:txBody>
      <dsp:txXfrm>
        <a:off x="14308733" y="408842"/>
        <a:ext cx="3220734" cy="1512000"/>
      </dsp:txXfrm>
    </dsp:sp>
    <dsp:sp modelId="{6033D4FF-1B5F-4E69-B38E-01EB90371AA4}">
      <dsp:nvSpPr>
        <dsp:cNvPr id="0" name=""/>
        <dsp:cNvSpPr/>
      </dsp:nvSpPr>
      <dsp:spPr>
        <a:xfrm>
          <a:off x="13552733" y="2109842"/>
          <a:ext cx="3786187" cy="4252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285750" lvl="1" indent="-285750" algn="l" defTabSz="1244600">
            <a:lnSpc>
              <a:spcPct val="90000"/>
            </a:lnSpc>
            <a:spcBef>
              <a:spcPct val="0"/>
            </a:spcBef>
            <a:spcAft>
              <a:spcPct val="15000"/>
            </a:spcAft>
            <a:buChar char="•"/>
          </a:pPr>
          <a:r>
            <a:rPr lang="en-US" sz="2800" kern="1200" dirty="0"/>
            <a:t>Confirm EUA scope completion.</a:t>
          </a:r>
        </a:p>
        <a:p>
          <a:pPr marL="285750" lvl="1" indent="-285750" algn="l" defTabSz="1244600">
            <a:lnSpc>
              <a:spcPct val="90000"/>
            </a:lnSpc>
            <a:spcBef>
              <a:spcPct val="0"/>
            </a:spcBef>
            <a:spcAft>
              <a:spcPct val="15000"/>
            </a:spcAft>
            <a:buChar char="•"/>
          </a:pPr>
          <a:r>
            <a:rPr lang="en-US" sz="2800" kern="1200" dirty="0"/>
            <a:t>Verify compliance with EUA terms.</a:t>
          </a:r>
        </a:p>
        <a:p>
          <a:pPr marL="285750" lvl="1" indent="-285750" algn="l" defTabSz="1244600">
            <a:lnSpc>
              <a:spcPct val="90000"/>
            </a:lnSpc>
            <a:spcBef>
              <a:spcPct val="0"/>
            </a:spcBef>
            <a:spcAft>
              <a:spcPct val="15000"/>
            </a:spcAft>
            <a:buChar char="•"/>
          </a:pPr>
          <a:r>
            <a:rPr lang="en-US" sz="2800" kern="1200" dirty="0"/>
            <a:t>Confirm project construction </a:t>
          </a:r>
          <a:r>
            <a:rPr lang="en-US" sz="2800" kern="1200"/>
            <a:t>authorization.</a:t>
          </a:r>
          <a:endParaRPr lang="en-US" sz="2800" kern="1200" dirty="0"/>
        </a:p>
      </dsp:txBody>
      <dsp:txXfrm>
        <a:off x="13552733" y="2109842"/>
        <a:ext cx="3786187" cy="4252500"/>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F9C28C-BEE0-4FF3-B52A-1D891B3661C1}">
      <dsp:nvSpPr>
        <dsp:cNvPr id="0" name=""/>
        <dsp:cNvSpPr/>
      </dsp:nvSpPr>
      <dsp:spPr>
        <a:xfrm>
          <a:off x="0" y="0"/>
          <a:ext cx="8868503" cy="1807477"/>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l" defTabSz="2889250">
            <a:lnSpc>
              <a:spcPct val="90000"/>
            </a:lnSpc>
            <a:spcBef>
              <a:spcPct val="0"/>
            </a:spcBef>
            <a:spcAft>
              <a:spcPct val="35000"/>
            </a:spcAft>
            <a:buNone/>
          </a:pPr>
          <a:r>
            <a:rPr lang="en-US" sz="6500" kern="1200" dirty="0"/>
            <a:t>EUA Process</a:t>
          </a:r>
        </a:p>
      </dsp:txBody>
      <dsp:txXfrm>
        <a:off x="1954448" y="0"/>
        <a:ext cx="6914054" cy="1807477"/>
      </dsp:txXfrm>
    </dsp:sp>
    <dsp:sp modelId="{32D62886-4B7A-4EBC-86D1-E1985A7226D2}">
      <dsp:nvSpPr>
        <dsp:cNvPr id="0" name=""/>
        <dsp:cNvSpPr/>
      </dsp:nvSpPr>
      <dsp:spPr>
        <a:xfrm>
          <a:off x="180747" y="180747"/>
          <a:ext cx="1773700" cy="1445981"/>
        </a:xfrm>
        <a:prstGeom prst="roundRect">
          <a:avLst>
            <a:gd name="adj" fmla="val 10000"/>
          </a:avLst>
        </a:prstGeom>
        <a:blipFill>
          <a:blip xmlns:r="http://schemas.openxmlformats.org/officeDocument/2006/relationships" r:embed="rId1"/>
          <a:srcRect/>
          <a:stretch>
            <a:fillRect l="-6000" r="-6000"/>
          </a:stretch>
        </a:blipFill>
        <a:ln>
          <a:noFill/>
        </a:ln>
        <a:effectLst>
          <a:outerShdw blurRad="40000" dist="230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259CB7-D09E-4496-ADFD-92828A33DE95}">
      <dsp:nvSpPr>
        <dsp:cNvPr id="0" name=""/>
        <dsp:cNvSpPr/>
      </dsp:nvSpPr>
      <dsp:spPr>
        <a:xfrm rot="5400000">
          <a:off x="-480622" y="1719730"/>
          <a:ext cx="2695540" cy="324317"/>
        </a:xfrm>
        <a:prstGeom prst="rect">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1905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16B50D14-71A4-4F10-93E5-FF643E592356}">
      <dsp:nvSpPr>
        <dsp:cNvPr id="0" name=""/>
        <dsp:cNvSpPr/>
      </dsp:nvSpPr>
      <dsp:spPr>
        <a:xfrm>
          <a:off x="142892" y="4506"/>
          <a:ext cx="3603522" cy="2162113"/>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dirty="0"/>
            <a:t>Determine during planning or phase 1 design that the project may benefit from any EUA scope items:</a:t>
          </a:r>
        </a:p>
        <a:p>
          <a:pPr marL="114300" lvl="1" indent="-114300" algn="l" defTabSz="577850">
            <a:lnSpc>
              <a:spcPct val="90000"/>
            </a:lnSpc>
            <a:spcBef>
              <a:spcPct val="0"/>
            </a:spcBef>
            <a:spcAft>
              <a:spcPct val="15000"/>
            </a:spcAft>
            <a:buChar char="•"/>
          </a:pPr>
          <a:r>
            <a:rPr lang="en-US" sz="1300" kern="1200" dirty="0"/>
            <a:t>Utility Design</a:t>
          </a:r>
        </a:p>
        <a:p>
          <a:pPr marL="114300" lvl="1" indent="-114300" algn="l" defTabSz="577850">
            <a:lnSpc>
              <a:spcPct val="90000"/>
            </a:lnSpc>
            <a:spcBef>
              <a:spcPct val="0"/>
            </a:spcBef>
            <a:spcAft>
              <a:spcPct val="15000"/>
            </a:spcAft>
            <a:buChar char="•"/>
          </a:pPr>
          <a:r>
            <a:rPr lang="en-US" sz="1300" kern="1200" dirty="0"/>
            <a:t>Utility Coordination</a:t>
          </a:r>
        </a:p>
        <a:p>
          <a:pPr marL="114300" lvl="1" indent="-114300" algn="l" defTabSz="577850">
            <a:lnSpc>
              <a:spcPct val="90000"/>
            </a:lnSpc>
            <a:spcBef>
              <a:spcPct val="0"/>
            </a:spcBef>
            <a:spcAft>
              <a:spcPct val="15000"/>
            </a:spcAft>
            <a:buChar char="•"/>
          </a:pPr>
          <a:r>
            <a:rPr lang="en-US" sz="1300" kern="1200" dirty="0"/>
            <a:t>Utility Relocation </a:t>
          </a:r>
        </a:p>
        <a:p>
          <a:pPr marL="114300" lvl="1" indent="-114300" algn="l" defTabSz="577850">
            <a:lnSpc>
              <a:spcPct val="90000"/>
            </a:lnSpc>
            <a:spcBef>
              <a:spcPct val="0"/>
            </a:spcBef>
            <a:spcAft>
              <a:spcPct val="15000"/>
            </a:spcAft>
            <a:buChar char="•"/>
          </a:pPr>
          <a:r>
            <a:rPr lang="en-US" sz="1300" kern="1200" dirty="0"/>
            <a:t>Utility Materials</a:t>
          </a:r>
        </a:p>
      </dsp:txBody>
      <dsp:txXfrm>
        <a:off x="206218" y="67832"/>
        <a:ext cx="3476870" cy="2035461"/>
      </dsp:txXfrm>
    </dsp:sp>
    <dsp:sp modelId="{8E54CE4F-5DF3-4B73-96A2-CDEC5D8B8D1E}">
      <dsp:nvSpPr>
        <dsp:cNvPr id="0" name=""/>
        <dsp:cNvSpPr/>
      </dsp:nvSpPr>
      <dsp:spPr>
        <a:xfrm rot="5400000">
          <a:off x="-480622" y="4422373"/>
          <a:ext cx="2695540" cy="324317"/>
        </a:xfrm>
        <a:prstGeom prst="rect">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1905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B2E487C5-A366-435D-BE00-FBEB68F559E4}">
      <dsp:nvSpPr>
        <dsp:cNvPr id="0" name=""/>
        <dsp:cNvSpPr/>
      </dsp:nvSpPr>
      <dsp:spPr>
        <a:xfrm>
          <a:off x="142892" y="2707148"/>
          <a:ext cx="3603522" cy="2162113"/>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Utility Coordinator shall ensure the involved utility company is willing</a:t>
          </a:r>
        </a:p>
      </dsp:txBody>
      <dsp:txXfrm>
        <a:off x="206218" y="2770474"/>
        <a:ext cx="3476870" cy="2035461"/>
      </dsp:txXfrm>
    </dsp:sp>
    <dsp:sp modelId="{EFEAD4E9-8959-444B-A243-47FA67BBD482}">
      <dsp:nvSpPr>
        <dsp:cNvPr id="0" name=""/>
        <dsp:cNvSpPr/>
      </dsp:nvSpPr>
      <dsp:spPr>
        <a:xfrm rot="5400000">
          <a:off x="-480622" y="7125015"/>
          <a:ext cx="2695540" cy="324317"/>
        </a:xfrm>
        <a:prstGeom prst="rect">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1905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C176403B-130F-463E-8621-CC46F0E53EB6}">
      <dsp:nvSpPr>
        <dsp:cNvPr id="0" name=""/>
        <dsp:cNvSpPr/>
      </dsp:nvSpPr>
      <dsp:spPr>
        <a:xfrm>
          <a:off x="142892" y="5409791"/>
          <a:ext cx="3603522" cy="2162113"/>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Team confirms the project and utility impacts proposed for EU are in line with the EA Accommodation Criteria discussed in this document, including that the utilities are unavoidable.  (Consider SUE to validate the impact is unavoidable)</a:t>
          </a:r>
        </a:p>
      </dsp:txBody>
      <dsp:txXfrm>
        <a:off x="206218" y="5473117"/>
        <a:ext cx="3476870" cy="2035461"/>
      </dsp:txXfrm>
    </dsp:sp>
    <dsp:sp modelId="{AE0B6992-AD4E-4AB2-969A-83995B364D59}">
      <dsp:nvSpPr>
        <dsp:cNvPr id="0" name=""/>
        <dsp:cNvSpPr/>
      </dsp:nvSpPr>
      <dsp:spPr>
        <a:xfrm>
          <a:off x="870698" y="8476336"/>
          <a:ext cx="4785583" cy="324317"/>
        </a:xfrm>
        <a:prstGeom prst="rect">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1905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B474C612-E1DD-40D1-8CE5-A547DCC648E5}">
      <dsp:nvSpPr>
        <dsp:cNvPr id="0" name=""/>
        <dsp:cNvSpPr/>
      </dsp:nvSpPr>
      <dsp:spPr>
        <a:xfrm>
          <a:off x="142892" y="8112433"/>
          <a:ext cx="3603522" cy="2162113"/>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Team confirms the environmental impacts for proposed EU are minimal.  We must carefully consider the costs and impacts from a second NEPA</a:t>
          </a:r>
        </a:p>
      </dsp:txBody>
      <dsp:txXfrm>
        <a:off x="206218" y="8175759"/>
        <a:ext cx="3476870" cy="2035461"/>
      </dsp:txXfrm>
    </dsp:sp>
    <dsp:sp modelId="{C19915C4-70A6-49F9-B3DF-E15B1AD61A98}">
      <dsp:nvSpPr>
        <dsp:cNvPr id="0" name=""/>
        <dsp:cNvSpPr/>
      </dsp:nvSpPr>
      <dsp:spPr>
        <a:xfrm rot="16200000">
          <a:off x="4312062" y="7125015"/>
          <a:ext cx="2695540" cy="324317"/>
        </a:xfrm>
        <a:prstGeom prst="rect">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1905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45CCA87D-4EA6-4E8D-8D66-BED63E425A55}">
      <dsp:nvSpPr>
        <dsp:cNvPr id="0" name=""/>
        <dsp:cNvSpPr/>
      </dsp:nvSpPr>
      <dsp:spPr>
        <a:xfrm>
          <a:off x="4935577" y="8112433"/>
          <a:ext cx="3603522" cy="2162113"/>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dirty="0"/>
            <a:t>Team estimates the budget necessary to execute the scope. </a:t>
          </a:r>
        </a:p>
        <a:p>
          <a:pPr marL="114300" lvl="1" indent="-114300" algn="l" defTabSz="577850">
            <a:lnSpc>
              <a:spcPct val="90000"/>
            </a:lnSpc>
            <a:spcBef>
              <a:spcPct val="0"/>
            </a:spcBef>
            <a:spcAft>
              <a:spcPct val="15000"/>
            </a:spcAft>
            <a:buChar char="•"/>
          </a:pPr>
          <a:r>
            <a:rPr lang="en-US" sz="1300" kern="1200" dirty="0"/>
            <a:t>Verify that the work can fit into the existing D phase budget, request additional D funds, or plan to secure state funds to execute the work</a:t>
          </a:r>
        </a:p>
        <a:p>
          <a:pPr marL="114300" lvl="1" indent="-114300" algn="l" defTabSz="577850">
            <a:lnSpc>
              <a:spcPct val="90000"/>
            </a:lnSpc>
            <a:spcBef>
              <a:spcPct val="0"/>
            </a:spcBef>
            <a:spcAft>
              <a:spcPct val="15000"/>
            </a:spcAft>
            <a:buChar char="•"/>
          </a:pPr>
          <a:r>
            <a:rPr lang="en-US" sz="1300" kern="1200" dirty="0"/>
            <a:t>Plan to secure state funds from program management to execute materials or construction </a:t>
          </a:r>
        </a:p>
      </dsp:txBody>
      <dsp:txXfrm>
        <a:off x="4998903" y="8175759"/>
        <a:ext cx="3476870" cy="2035461"/>
      </dsp:txXfrm>
    </dsp:sp>
    <dsp:sp modelId="{735E87C6-0A09-496E-9833-21024E45036A}">
      <dsp:nvSpPr>
        <dsp:cNvPr id="0" name=""/>
        <dsp:cNvSpPr/>
      </dsp:nvSpPr>
      <dsp:spPr>
        <a:xfrm rot="16202583">
          <a:off x="4334609" y="4443921"/>
          <a:ext cx="2659547" cy="324317"/>
        </a:xfrm>
        <a:prstGeom prst="rect">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1905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1AF2DDA6-21E8-43A5-862E-415D5725533C}">
      <dsp:nvSpPr>
        <dsp:cNvPr id="0" name=""/>
        <dsp:cNvSpPr/>
      </dsp:nvSpPr>
      <dsp:spPr>
        <a:xfrm>
          <a:off x="4935577" y="5409791"/>
          <a:ext cx="3603522" cy="2162113"/>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dirty="0"/>
            <a:t>Utility Coordinator completes </a:t>
          </a:r>
          <a:r>
            <a:rPr lang="en-US" sz="1700" kern="1200"/>
            <a:t>the Form</a:t>
          </a:r>
          <a:endParaRPr lang="en-US" sz="1700" kern="1200" dirty="0"/>
        </a:p>
        <a:p>
          <a:pPr marL="114300" lvl="1" indent="-114300" algn="l" defTabSz="577850">
            <a:lnSpc>
              <a:spcPct val="90000"/>
            </a:lnSpc>
            <a:spcBef>
              <a:spcPct val="0"/>
            </a:spcBef>
            <a:spcAft>
              <a:spcPct val="15000"/>
            </a:spcAft>
            <a:buChar char="•"/>
          </a:pPr>
          <a:r>
            <a:rPr lang="en-US" sz="1300" kern="1200" dirty="0"/>
            <a:t>Ensure ability to comply with terms and conditions</a:t>
          </a:r>
        </a:p>
        <a:p>
          <a:pPr marL="114300" lvl="1" indent="-114300" algn="l" defTabSz="577850">
            <a:lnSpc>
              <a:spcPct val="90000"/>
            </a:lnSpc>
            <a:spcBef>
              <a:spcPct val="0"/>
            </a:spcBef>
            <a:spcAft>
              <a:spcPct val="15000"/>
            </a:spcAft>
            <a:buChar char="•"/>
          </a:pPr>
          <a:r>
            <a:rPr lang="en-US" sz="1300" kern="1200" dirty="0"/>
            <a:t>Ensure compliance with policies</a:t>
          </a:r>
        </a:p>
        <a:p>
          <a:pPr marL="114300" lvl="1" indent="-114300" algn="l" defTabSz="577850">
            <a:lnSpc>
              <a:spcPct val="90000"/>
            </a:lnSpc>
            <a:spcBef>
              <a:spcPct val="0"/>
            </a:spcBef>
            <a:spcAft>
              <a:spcPct val="15000"/>
            </a:spcAft>
            <a:buChar char="•"/>
          </a:pPr>
          <a:r>
            <a:rPr lang="en-US" sz="1300" kern="1200" dirty="0"/>
            <a:t>Validate no interferences with elements of the project, including NEPA.</a:t>
          </a:r>
        </a:p>
      </dsp:txBody>
      <dsp:txXfrm>
        <a:off x="4998903" y="5473117"/>
        <a:ext cx="3476870" cy="2035461"/>
      </dsp:txXfrm>
    </dsp:sp>
    <dsp:sp modelId="{6744F89F-81F2-4F33-B303-F390133D5EF7}">
      <dsp:nvSpPr>
        <dsp:cNvPr id="0" name=""/>
        <dsp:cNvSpPr/>
      </dsp:nvSpPr>
      <dsp:spPr>
        <a:xfrm rot="16193025">
          <a:off x="4295062" y="1739503"/>
          <a:ext cx="2735091" cy="324317"/>
        </a:xfrm>
        <a:prstGeom prst="rect">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1905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F0365D49-8ADB-41DA-BE52-07C0630835E4}">
      <dsp:nvSpPr>
        <dsp:cNvPr id="0" name=""/>
        <dsp:cNvSpPr/>
      </dsp:nvSpPr>
      <dsp:spPr>
        <a:xfrm>
          <a:off x="4941127" y="2746694"/>
          <a:ext cx="3603522" cy="2162113"/>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Utility Coordinator submits the form and supporting documentation internally</a:t>
          </a:r>
        </a:p>
      </dsp:txBody>
      <dsp:txXfrm>
        <a:off x="5004453" y="2810020"/>
        <a:ext cx="3476870" cy="2035461"/>
      </dsp:txXfrm>
    </dsp:sp>
    <dsp:sp modelId="{591E478F-CD54-4ABF-947E-3CA7600C2252}">
      <dsp:nvSpPr>
        <dsp:cNvPr id="0" name=""/>
        <dsp:cNvSpPr/>
      </dsp:nvSpPr>
      <dsp:spPr>
        <a:xfrm>
          <a:off x="5663383" y="368409"/>
          <a:ext cx="4785583" cy="324317"/>
        </a:xfrm>
        <a:prstGeom prst="rect">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1905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49315509-E5CE-4F68-B0AA-41CE88652EA5}">
      <dsp:nvSpPr>
        <dsp:cNvPr id="0" name=""/>
        <dsp:cNvSpPr/>
      </dsp:nvSpPr>
      <dsp:spPr>
        <a:xfrm>
          <a:off x="4935577" y="4506"/>
          <a:ext cx="3603522" cy="2162113"/>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Approved EU Request sent to the FHWA Kentucky Division Office </a:t>
          </a:r>
          <a:r>
            <a:rPr lang="en-US" sz="1700" kern="1200"/>
            <a:t>for concurrence</a:t>
          </a:r>
          <a:endParaRPr lang="en-US" sz="1700" kern="1200" dirty="0"/>
        </a:p>
      </dsp:txBody>
      <dsp:txXfrm>
        <a:off x="4998903" y="67832"/>
        <a:ext cx="3476870" cy="2035461"/>
      </dsp:txXfrm>
    </dsp:sp>
    <dsp:sp modelId="{825F932E-E6E3-46C4-B6A9-E7C37421E7A4}">
      <dsp:nvSpPr>
        <dsp:cNvPr id="0" name=""/>
        <dsp:cNvSpPr/>
      </dsp:nvSpPr>
      <dsp:spPr>
        <a:xfrm rot="5400000">
          <a:off x="9104748" y="1719730"/>
          <a:ext cx="2695540" cy="324317"/>
        </a:xfrm>
        <a:prstGeom prst="rect">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1905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A46FA8AB-732B-4168-B3DC-03665D27EFE4}">
      <dsp:nvSpPr>
        <dsp:cNvPr id="0" name=""/>
        <dsp:cNvSpPr/>
      </dsp:nvSpPr>
      <dsp:spPr>
        <a:xfrm>
          <a:off x="9728263" y="4506"/>
          <a:ext cx="3603522" cy="2162113"/>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If State EU Funds are needed, send to the Division of Program Management for acceptance and processing</a:t>
          </a:r>
        </a:p>
      </dsp:txBody>
      <dsp:txXfrm>
        <a:off x="9791589" y="67832"/>
        <a:ext cx="3476870" cy="2035461"/>
      </dsp:txXfrm>
    </dsp:sp>
    <dsp:sp modelId="{1D8751D1-F200-4C33-A875-1635BD9CD82D}">
      <dsp:nvSpPr>
        <dsp:cNvPr id="0" name=""/>
        <dsp:cNvSpPr/>
      </dsp:nvSpPr>
      <dsp:spPr>
        <a:xfrm rot="5400000">
          <a:off x="9104748" y="4422373"/>
          <a:ext cx="2695540" cy="324317"/>
        </a:xfrm>
        <a:prstGeom prst="rect">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1905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B64130C4-D80C-4F42-9A82-E2D812E4AC50}">
      <dsp:nvSpPr>
        <dsp:cNvPr id="0" name=""/>
        <dsp:cNvSpPr/>
      </dsp:nvSpPr>
      <dsp:spPr>
        <a:xfrm>
          <a:off x="9728263" y="2707148"/>
          <a:ext cx="3603522" cy="2162113"/>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Begin the </a:t>
          </a:r>
          <a:r>
            <a:rPr lang="en-US" sz="1700" kern="1200"/>
            <a:t>EU scope</a:t>
          </a:r>
          <a:endParaRPr lang="en-US" sz="1700" kern="1200" dirty="0"/>
        </a:p>
      </dsp:txBody>
      <dsp:txXfrm>
        <a:off x="9791589" y="2770474"/>
        <a:ext cx="3476870" cy="2035461"/>
      </dsp:txXfrm>
    </dsp:sp>
    <dsp:sp modelId="{2ED848A8-557F-435D-8E1A-2DEE1439C012}">
      <dsp:nvSpPr>
        <dsp:cNvPr id="0" name=""/>
        <dsp:cNvSpPr/>
      </dsp:nvSpPr>
      <dsp:spPr>
        <a:xfrm rot="5400000">
          <a:off x="9104748" y="7125015"/>
          <a:ext cx="2695540" cy="324317"/>
        </a:xfrm>
        <a:prstGeom prst="rect">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1905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BF567202-CB29-4267-AC81-DC7D5F069378}">
      <dsp:nvSpPr>
        <dsp:cNvPr id="0" name=""/>
        <dsp:cNvSpPr/>
      </dsp:nvSpPr>
      <dsp:spPr>
        <a:xfrm>
          <a:off x="9728263" y="5409791"/>
          <a:ext cx="3603522" cy="2162113"/>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dirty="0"/>
            <a:t>If the EU scope used State EU Funds and the KYTC project is awarded:</a:t>
          </a:r>
        </a:p>
        <a:p>
          <a:pPr marL="114300" lvl="1" indent="-114300" algn="l" defTabSz="577850">
            <a:lnSpc>
              <a:spcPct val="90000"/>
            </a:lnSpc>
            <a:spcBef>
              <a:spcPct val="0"/>
            </a:spcBef>
            <a:spcAft>
              <a:spcPct val="15000"/>
            </a:spcAft>
            <a:buChar char="•"/>
          </a:pPr>
          <a:r>
            <a:rPr lang="en-US" sz="1300" kern="1200" dirty="0"/>
            <a:t>Verify the EU work is complete;</a:t>
          </a:r>
        </a:p>
        <a:p>
          <a:pPr marL="114300" lvl="1" indent="-114300" algn="l" defTabSz="577850">
            <a:lnSpc>
              <a:spcPct val="90000"/>
            </a:lnSpc>
            <a:spcBef>
              <a:spcPct val="0"/>
            </a:spcBef>
            <a:spcAft>
              <a:spcPct val="15000"/>
            </a:spcAft>
            <a:buChar char="•"/>
          </a:pPr>
          <a:r>
            <a:rPr lang="en-US" sz="1300" kern="1200" dirty="0"/>
            <a:t>Verify the EU work performed did not impact the KYTC project NEPA; and</a:t>
          </a:r>
        </a:p>
        <a:p>
          <a:pPr marL="114300" lvl="1" indent="-114300" algn="l" defTabSz="577850">
            <a:lnSpc>
              <a:spcPct val="90000"/>
            </a:lnSpc>
            <a:spcBef>
              <a:spcPct val="0"/>
            </a:spcBef>
            <a:spcAft>
              <a:spcPct val="15000"/>
            </a:spcAft>
            <a:buChar char="•"/>
          </a:pPr>
          <a:r>
            <a:rPr lang="en-US" sz="1300" kern="1200" dirty="0"/>
            <a:t>Notify accounts and program management that the EU Phase may be reimbursed by FHWA.</a:t>
          </a:r>
        </a:p>
      </dsp:txBody>
      <dsp:txXfrm>
        <a:off x="9791589" y="5473117"/>
        <a:ext cx="3476870" cy="2035461"/>
      </dsp:txXfrm>
    </dsp:sp>
    <dsp:sp modelId="{146B5D8E-9E45-46C4-B27E-0F69F91A9C27}">
      <dsp:nvSpPr>
        <dsp:cNvPr id="0" name=""/>
        <dsp:cNvSpPr/>
      </dsp:nvSpPr>
      <dsp:spPr>
        <a:xfrm>
          <a:off x="10456069" y="8476336"/>
          <a:ext cx="4785583" cy="324317"/>
        </a:xfrm>
        <a:prstGeom prst="rect">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1905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F5A9A77F-6A4D-4AE4-8F83-81DD8B6A20D4}">
      <dsp:nvSpPr>
        <dsp:cNvPr id="0" name=""/>
        <dsp:cNvSpPr/>
      </dsp:nvSpPr>
      <dsp:spPr>
        <a:xfrm>
          <a:off x="9728263" y="8112433"/>
          <a:ext cx="3603522" cy="2162113"/>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dirty="0"/>
            <a:t>Before costs incurred are approved for Federal participation:</a:t>
          </a:r>
        </a:p>
        <a:p>
          <a:pPr marL="114300" lvl="1" indent="-114300" algn="l" defTabSz="577850">
            <a:lnSpc>
              <a:spcPct val="90000"/>
            </a:lnSpc>
            <a:spcBef>
              <a:spcPct val="0"/>
            </a:spcBef>
            <a:spcAft>
              <a:spcPct val="15000"/>
            </a:spcAft>
            <a:buChar char="•"/>
          </a:pPr>
          <a:r>
            <a:rPr lang="en-US" sz="1300" kern="1200" dirty="0"/>
            <a:t>FHWA must receive the NEPA utility evaluation and necessary documentation;</a:t>
          </a:r>
        </a:p>
        <a:p>
          <a:pPr marL="114300" lvl="1" indent="-114300" algn="l" defTabSz="577850">
            <a:lnSpc>
              <a:spcPct val="90000"/>
            </a:lnSpc>
            <a:spcBef>
              <a:spcPct val="0"/>
            </a:spcBef>
            <a:spcAft>
              <a:spcPct val="15000"/>
            </a:spcAft>
            <a:buChar char="•"/>
          </a:pPr>
          <a:r>
            <a:rPr lang="en-US" sz="1300" kern="1200" dirty="0"/>
            <a:t>Transportation project must be authorized for construction; and</a:t>
          </a:r>
        </a:p>
        <a:p>
          <a:pPr marL="114300" lvl="1" indent="-114300" algn="l" defTabSz="577850">
            <a:lnSpc>
              <a:spcPct val="90000"/>
            </a:lnSpc>
            <a:spcBef>
              <a:spcPct val="0"/>
            </a:spcBef>
            <a:spcAft>
              <a:spcPct val="15000"/>
            </a:spcAft>
            <a:buChar char="•"/>
          </a:pPr>
          <a:r>
            <a:rPr lang="en-US" sz="1300" kern="1200" dirty="0"/>
            <a:t>Detailed and itemized cost documentation must be provided. </a:t>
          </a:r>
        </a:p>
      </dsp:txBody>
      <dsp:txXfrm>
        <a:off x="9791589" y="8175759"/>
        <a:ext cx="3476870" cy="2035461"/>
      </dsp:txXfrm>
    </dsp:sp>
    <dsp:sp modelId="{0189ABB6-E1C1-4B1B-9278-2CDBBED675AE}">
      <dsp:nvSpPr>
        <dsp:cNvPr id="0" name=""/>
        <dsp:cNvSpPr/>
      </dsp:nvSpPr>
      <dsp:spPr>
        <a:xfrm>
          <a:off x="14520948" y="8112433"/>
          <a:ext cx="3603522" cy="2162113"/>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kern="1200" dirty="0"/>
            <a:t>Additional EU funds requests:</a:t>
          </a:r>
        </a:p>
        <a:p>
          <a:pPr marL="114300" lvl="1" indent="-114300" algn="l" defTabSz="577850">
            <a:lnSpc>
              <a:spcPct val="90000"/>
            </a:lnSpc>
            <a:spcBef>
              <a:spcPct val="0"/>
            </a:spcBef>
            <a:spcAft>
              <a:spcPct val="15000"/>
            </a:spcAft>
            <a:buChar char="•"/>
          </a:pPr>
          <a:r>
            <a:rPr lang="en-US" sz="1300" kern="1200" dirty="0"/>
            <a:t>DUS requesting shall notify that this request is related to an existing EU phase authorized.  These additional funds may be federal or may not. </a:t>
          </a:r>
        </a:p>
        <a:p>
          <a:pPr marL="114300" lvl="1" indent="-114300" algn="l" defTabSz="577850">
            <a:lnSpc>
              <a:spcPct val="90000"/>
            </a:lnSpc>
            <a:spcBef>
              <a:spcPct val="0"/>
            </a:spcBef>
            <a:spcAft>
              <a:spcPct val="15000"/>
            </a:spcAft>
            <a:buChar char="•"/>
          </a:pPr>
          <a:r>
            <a:rPr lang="en-US" sz="1300" kern="1200" dirty="0"/>
            <a:t>Additional requests must be based upon actual expenditures. </a:t>
          </a:r>
        </a:p>
      </dsp:txBody>
      <dsp:txXfrm>
        <a:off x="14584274" y="8175759"/>
        <a:ext cx="3476870" cy="2035461"/>
      </dsp:txXfrm>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ADE998-E035-4EEA-825E-BF3E84B53685}">
      <dsp:nvSpPr>
        <dsp:cNvPr id="0" name=""/>
        <dsp:cNvSpPr/>
      </dsp:nvSpPr>
      <dsp:spPr>
        <a:xfrm>
          <a:off x="0" y="299121"/>
          <a:ext cx="12192000" cy="1559025"/>
        </a:xfrm>
        <a:prstGeom prst="roundRect">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l" defTabSz="2889250">
            <a:lnSpc>
              <a:spcPct val="90000"/>
            </a:lnSpc>
            <a:spcBef>
              <a:spcPct val="0"/>
            </a:spcBef>
            <a:spcAft>
              <a:spcPct val="35000"/>
            </a:spcAft>
            <a:buNone/>
          </a:pPr>
          <a:r>
            <a:rPr lang="en-US" sz="6500" kern="1200" dirty="0"/>
            <a:t>Projects Viable for EUA</a:t>
          </a:r>
        </a:p>
      </dsp:txBody>
      <dsp:txXfrm>
        <a:off x="76105" y="375226"/>
        <a:ext cx="12039790" cy="1406815"/>
      </dsp:txXfrm>
    </dsp:sp>
    <dsp:sp modelId="{702A78F1-C75A-4A2C-A28E-DC413F75205C}">
      <dsp:nvSpPr>
        <dsp:cNvPr id="0" name=""/>
        <dsp:cNvSpPr/>
      </dsp:nvSpPr>
      <dsp:spPr>
        <a:xfrm>
          <a:off x="0" y="1840375"/>
          <a:ext cx="12192000" cy="1076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7096" tIns="82550" rIns="462280" bIns="82550" numCol="1" spcCol="1270" anchor="t" anchorCtr="0">
          <a:noAutofit/>
        </a:bodyPr>
        <a:lstStyle/>
        <a:p>
          <a:pPr marL="285750" lvl="1" indent="-285750" algn="l" defTabSz="2266950">
            <a:lnSpc>
              <a:spcPct val="90000"/>
            </a:lnSpc>
            <a:spcBef>
              <a:spcPct val="0"/>
            </a:spcBef>
            <a:spcAft>
              <a:spcPct val="20000"/>
            </a:spcAft>
            <a:buChar char="•"/>
          </a:pPr>
          <a:r>
            <a:rPr lang="en-US" sz="5100" b="0" i="0" u="none" strike="noStrike" kern="1200" baseline="0" dirty="0">
              <a:latin typeface="Calibri" panose="020F0502020204030204" pitchFamily="34" charset="0"/>
            </a:rPr>
            <a:t>Not all projects should use EUA.</a:t>
          </a:r>
          <a:endParaRPr lang="en-US" sz="5100" kern="1200" dirty="0"/>
        </a:p>
      </dsp:txBody>
      <dsp:txXfrm>
        <a:off x="0" y="1840375"/>
        <a:ext cx="12192000" cy="1076400"/>
      </dsp:txXfrm>
    </dsp:sp>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7EDA32-5DB0-4F92-933B-C10506209D60}">
      <dsp:nvSpPr>
        <dsp:cNvPr id="0" name=""/>
        <dsp:cNvSpPr/>
      </dsp:nvSpPr>
      <dsp:spPr>
        <a:xfrm>
          <a:off x="4063" y="296465"/>
          <a:ext cx="3223319" cy="1933991"/>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t>Cabinet priority</a:t>
          </a:r>
        </a:p>
      </dsp:txBody>
      <dsp:txXfrm>
        <a:off x="4063" y="296465"/>
        <a:ext cx="3223319" cy="1933991"/>
      </dsp:txXfrm>
    </dsp:sp>
    <dsp:sp modelId="{2B16C312-5872-4784-A218-0D665D9717D5}">
      <dsp:nvSpPr>
        <dsp:cNvPr id="0" name=""/>
        <dsp:cNvSpPr/>
      </dsp:nvSpPr>
      <dsp:spPr>
        <a:xfrm>
          <a:off x="3549714" y="296465"/>
          <a:ext cx="3223319" cy="1933991"/>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t>Firm deadline to construct</a:t>
          </a:r>
        </a:p>
      </dsp:txBody>
      <dsp:txXfrm>
        <a:off x="3549714" y="296465"/>
        <a:ext cx="3223319" cy="1933991"/>
      </dsp:txXfrm>
    </dsp:sp>
    <dsp:sp modelId="{FE985027-E786-47AB-B7A9-D4FE3E7905FC}">
      <dsp:nvSpPr>
        <dsp:cNvPr id="0" name=""/>
        <dsp:cNvSpPr/>
      </dsp:nvSpPr>
      <dsp:spPr>
        <a:xfrm>
          <a:off x="7095365" y="296465"/>
          <a:ext cx="3223319" cy="1933991"/>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t>Firm/set alignment</a:t>
          </a:r>
        </a:p>
      </dsp:txBody>
      <dsp:txXfrm>
        <a:off x="7095365" y="296465"/>
        <a:ext cx="3223319" cy="1933991"/>
      </dsp:txXfrm>
    </dsp:sp>
    <dsp:sp modelId="{767E9979-FB54-4886-8E02-BC3F5863C30D}">
      <dsp:nvSpPr>
        <dsp:cNvPr id="0" name=""/>
        <dsp:cNvSpPr/>
      </dsp:nvSpPr>
      <dsp:spPr>
        <a:xfrm>
          <a:off x="10641017" y="296465"/>
          <a:ext cx="3223319" cy="1933991"/>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t>New corridor</a:t>
          </a:r>
        </a:p>
      </dsp:txBody>
      <dsp:txXfrm>
        <a:off x="10641017" y="296465"/>
        <a:ext cx="3223319" cy="1933991"/>
      </dsp:txXfrm>
    </dsp:sp>
    <dsp:sp modelId="{425E476C-B6CF-4104-9C64-FA4EBE10EAF7}">
      <dsp:nvSpPr>
        <dsp:cNvPr id="0" name=""/>
        <dsp:cNvSpPr/>
      </dsp:nvSpPr>
      <dsp:spPr>
        <a:xfrm>
          <a:off x="4063" y="2552789"/>
          <a:ext cx="3223319" cy="1933991"/>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t>No critical environmental features</a:t>
          </a:r>
        </a:p>
      </dsp:txBody>
      <dsp:txXfrm>
        <a:off x="4063" y="2552789"/>
        <a:ext cx="3223319" cy="1933991"/>
      </dsp:txXfrm>
    </dsp:sp>
    <dsp:sp modelId="{17ACDEB8-9766-4FB0-B1AA-8657A48D7DC2}">
      <dsp:nvSpPr>
        <dsp:cNvPr id="0" name=""/>
        <dsp:cNvSpPr/>
      </dsp:nvSpPr>
      <dsp:spPr>
        <a:xfrm>
          <a:off x="3549714" y="2552789"/>
          <a:ext cx="3223319" cy="1933991"/>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t>Unavoidable utility impacts</a:t>
          </a:r>
        </a:p>
      </dsp:txBody>
      <dsp:txXfrm>
        <a:off x="3549714" y="2552789"/>
        <a:ext cx="3223319" cy="1933991"/>
      </dsp:txXfrm>
    </dsp:sp>
    <dsp:sp modelId="{14AEA0A2-D9E1-44C5-9B22-47B322C414DC}">
      <dsp:nvSpPr>
        <dsp:cNvPr id="0" name=""/>
        <dsp:cNvSpPr/>
      </dsp:nvSpPr>
      <dsp:spPr>
        <a:xfrm>
          <a:off x="7095365" y="2552789"/>
          <a:ext cx="3223319" cy="1933991"/>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t>Utility relocations require more time to design or construct</a:t>
          </a:r>
        </a:p>
      </dsp:txBody>
      <dsp:txXfrm>
        <a:off x="7095365" y="2552789"/>
        <a:ext cx="3223319" cy="1933991"/>
      </dsp:txXfrm>
    </dsp:sp>
    <dsp:sp modelId="{73A40680-EBFC-47C7-8E8C-369FF2CBD121}">
      <dsp:nvSpPr>
        <dsp:cNvPr id="0" name=""/>
        <dsp:cNvSpPr/>
      </dsp:nvSpPr>
      <dsp:spPr>
        <a:xfrm>
          <a:off x="10641017" y="2552789"/>
          <a:ext cx="3223319" cy="1933991"/>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t>Utility materials require more time to secure, engineer, or fabricate</a:t>
          </a:r>
        </a:p>
      </dsp:txBody>
      <dsp:txXfrm>
        <a:off x="10641017" y="2552789"/>
        <a:ext cx="3223319" cy="1933991"/>
      </dsp:txXfrm>
    </dsp:sp>
    <dsp:sp modelId="{7F777A07-DD48-49E9-9BF3-9E9FEA0FFF36}">
      <dsp:nvSpPr>
        <dsp:cNvPr id="0" name=""/>
        <dsp:cNvSpPr/>
      </dsp:nvSpPr>
      <dsp:spPr>
        <a:xfrm>
          <a:off x="1776888" y="4809112"/>
          <a:ext cx="3223319" cy="1933991"/>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t>Impacts a large utility company</a:t>
          </a:r>
        </a:p>
      </dsp:txBody>
      <dsp:txXfrm>
        <a:off x="1776888" y="4809112"/>
        <a:ext cx="3223319" cy="1933991"/>
      </dsp:txXfrm>
    </dsp:sp>
    <dsp:sp modelId="{4B401357-E742-4508-BBB3-4CCF79854CDC}">
      <dsp:nvSpPr>
        <dsp:cNvPr id="0" name=""/>
        <dsp:cNvSpPr/>
      </dsp:nvSpPr>
      <dsp:spPr>
        <a:xfrm>
          <a:off x="5322540" y="4809112"/>
          <a:ext cx="3223319" cy="1933991"/>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t>Impacts large scale utility facilities (i.e., buildings or pump stations)</a:t>
          </a:r>
        </a:p>
      </dsp:txBody>
      <dsp:txXfrm>
        <a:off x="5322540" y="4809112"/>
        <a:ext cx="3223319" cy="1933991"/>
      </dsp:txXfrm>
    </dsp:sp>
    <dsp:sp modelId="{62C3A6FB-7DC7-4A91-BC7F-4DA44D29422F}">
      <dsp:nvSpPr>
        <dsp:cNvPr id="0" name=""/>
        <dsp:cNvSpPr/>
      </dsp:nvSpPr>
      <dsp:spPr>
        <a:xfrm>
          <a:off x="8868191" y="4809112"/>
          <a:ext cx="3223319" cy="1933991"/>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t>Utility relocations located within existing ROW</a:t>
          </a:r>
        </a:p>
      </dsp:txBody>
      <dsp:txXfrm>
        <a:off x="8868191" y="4809112"/>
        <a:ext cx="3223319" cy="1933991"/>
      </dsp:txXfrm>
    </dsp:sp>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A67AE6-BC48-471C-98DD-82E8D02BFCDF}">
      <dsp:nvSpPr>
        <dsp:cNvPr id="0" name=""/>
        <dsp:cNvSpPr/>
      </dsp:nvSpPr>
      <dsp:spPr>
        <a:xfrm>
          <a:off x="0" y="0"/>
          <a:ext cx="10392503" cy="1905001"/>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01930" tIns="201930" rIns="201930" bIns="201930" numCol="1" spcCol="1270" anchor="ctr" anchorCtr="0">
          <a:noAutofit/>
        </a:bodyPr>
        <a:lstStyle/>
        <a:p>
          <a:pPr marL="0" lvl="0" indent="0" algn="l" defTabSz="2355850">
            <a:lnSpc>
              <a:spcPct val="90000"/>
            </a:lnSpc>
            <a:spcBef>
              <a:spcPct val="0"/>
            </a:spcBef>
            <a:spcAft>
              <a:spcPct val="35000"/>
            </a:spcAft>
            <a:buNone/>
          </a:pPr>
          <a:r>
            <a:rPr lang="en-US" sz="5300" kern="1200" dirty="0"/>
            <a:t>IRL </a:t>
          </a:r>
          <a:r>
            <a:rPr lang="en-US" sz="5300" kern="1200"/>
            <a:t>Project Example: 6-1087</a:t>
          </a:r>
          <a:endParaRPr lang="en-US" sz="5300" kern="1200" dirty="0"/>
        </a:p>
      </dsp:txBody>
      <dsp:txXfrm>
        <a:off x="2269000" y="0"/>
        <a:ext cx="8123502" cy="1905001"/>
      </dsp:txXfrm>
    </dsp:sp>
    <dsp:sp modelId="{06D37DB2-7D07-413C-817D-969225569417}">
      <dsp:nvSpPr>
        <dsp:cNvPr id="0" name=""/>
        <dsp:cNvSpPr/>
      </dsp:nvSpPr>
      <dsp:spPr>
        <a:xfrm>
          <a:off x="190500" y="190500"/>
          <a:ext cx="2078500" cy="1524000"/>
        </a:xfrm>
        <a:prstGeom prst="roundRect">
          <a:avLst>
            <a:gd name="adj" fmla="val 10000"/>
          </a:avLst>
        </a:prstGeom>
        <a:blipFill>
          <a:blip xmlns:r="http://schemas.openxmlformats.org/officeDocument/2006/relationships" r:embed="rId1"/>
          <a:srcRect/>
          <a:stretch>
            <a:fillRect l="-5000" r="-5000"/>
          </a:stretch>
        </a:blipFill>
        <a:ln>
          <a:noFill/>
        </a:ln>
        <a:effectLst>
          <a:outerShdw blurRad="40000" dist="230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3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ABA31B-EBFD-4999-AF82-15182D4D3C72}">
      <dsp:nvSpPr>
        <dsp:cNvPr id="0" name=""/>
        <dsp:cNvSpPr/>
      </dsp:nvSpPr>
      <dsp:spPr>
        <a:xfrm>
          <a:off x="8789" y="2945151"/>
          <a:ext cx="4495768" cy="17708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76936" tIns="134620" rIns="376936" bIns="134620" numCol="1" spcCol="1270" anchor="ctr" anchorCtr="0">
          <a:noAutofit/>
        </a:bodyPr>
        <a:lstStyle/>
        <a:p>
          <a:pPr marL="0" lvl="0" indent="0" algn="ctr" defTabSz="2355850">
            <a:lnSpc>
              <a:spcPct val="90000"/>
            </a:lnSpc>
            <a:spcBef>
              <a:spcPct val="0"/>
            </a:spcBef>
            <a:spcAft>
              <a:spcPct val="35000"/>
            </a:spcAft>
            <a:buNone/>
          </a:pPr>
          <a:r>
            <a:rPr lang="en-US" sz="5300" kern="1200" dirty="0"/>
            <a:t>Why EUA Mattered</a:t>
          </a:r>
        </a:p>
      </dsp:txBody>
      <dsp:txXfrm>
        <a:off x="8789" y="2945151"/>
        <a:ext cx="4495768" cy="1770862"/>
      </dsp:txXfrm>
    </dsp:sp>
    <dsp:sp modelId="{7590EB0B-DA69-455A-BA59-B8427E37244C}">
      <dsp:nvSpPr>
        <dsp:cNvPr id="0" name=""/>
        <dsp:cNvSpPr/>
      </dsp:nvSpPr>
      <dsp:spPr>
        <a:xfrm>
          <a:off x="4424698" y="0"/>
          <a:ext cx="899153" cy="7526165"/>
        </a:xfrm>
        <a:prstGeom prst="leftBrace">
          <a:avLst>
            <a:gd name="adj1" fmla="val 35000"/>
            <a:gd name="adj2" fmla="val 50000"/>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5EEDFCC-E18D-44C9-8ACE-6EC4F8953B87}">
      <dsp:nvSpPr>
        <dsp:cNvPr id="0" name=""/>
        <dsp:cNvSpPr/>
      </dsp:nvSpPr>
      <dsp:spPr>
        <a:xfrm>
          <a:off x="5772161" y="67499"/>
          <a:ext cx="12228489" cy="7526165"/>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1930" tIns="201930" rIns="201930" bIns="201930" numCol="1" spcCol="1270" anchor="ctr" anchorCtr="0">
          <a:noAutofit/>
        </a:bodyPr>
        <a:lstStyle/>
        <a:p>
          <a:pPr marL="285750" lvl="1" indent="-285750" algn="l" defTabSz="2355850">
            <a:lnSpc>
              <a:spcPct val="90000"/>
            </a:lnSpc>
            <a:spcBef>
              <a:spcPct val="0"/>
            </a:spcBef>
            <a:spcAft>
              <a:spcPct val="15000"/>
            </a:spcAft>
            <a:buChar char="•"/>
          </a:pPr>
          <a:r>
            <a:rPr lang="en-US" sz="5300" kern="1200" dirty="0"/>
            <a:t>Allowed KYTC to identify a significant utility procurement issue well before construction.</a:t>
          </a:r>
        </a:p>
        <a:p>
          <a:pPr marL="285750" lvl="1" indent="-285750" algn="l" defTabSz="2355850">
            <a:lnSpc>
              <a:spcPct val="90000"/>
            </a:lnSpc>
            <a:spcBef>
              <a:spcPct val="0"/>
            </a:spcBef>
            <a:spcAft>
              <a:spcPct val="15000"/>
            </a:spcAft>
            <a:buChar char="•"/>
          </a:pPr>
          <a:r>
            <a:rPr lang="en-US" sz="5300" kern="1200" dirty="0"/>
            <a:t>Reduced the risk that a long-lead utility delay a project already dependent of RR coordination.</a:t>
          </a:r>
        </a:p>
        <a:p>
          <a:pPr marL="285750" lvl="1" indent="-285750" algn="l" defTabSz="2355850">
            <a:lnSpc>
              <a:spcPct val="90000"/>
            </a:lnSpc>
            <a:spcBef>
              <a:spcPct val="0"/>
            </a:spcBef>
            <a:spcAft>
              <a:spcPct val="15000"/>
            </a:spcAft>
            <a:buChar char="•"/>
          </a:pPr>
          <a:r>
            <a:rPr lang="en-US" sz="5300" kern="1200" dirty="0"/>
            <a:t>Provided an opportunity to manage a potential $1.0 million KYTC expenditure proactively. </a:t>
          </a:r>
        </a:p>
      </dsp:txBody>
      <dsp:txXfrm>
        <a:off x="5772161" y="67499"/>
        <a:ext cx="12228489" cy="7526165"/>
      </dsp:txXfrm>
    </dsp:sp>
  </dsp:spTree>
</dsp:drawing>
</file>

<file path=ppt/diagrams/drawing3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ADE998-E035-4EEA-825E-BF3E84B53685}">
      <dsp:nvSpPr>
        <dsp:cNvPr id="0" name=""/>
        <dsp:cNvSpPr/>
      </dsp:nvSpPr>
      <dsp:spPr>
        <a:xfrm>
          <a:off x="0" y="299987"/>
          <a:ext cx="12192000" cy="1559025"/>
        </a:xfrm>
        <a:prstGeom prst="roundRect">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l" defTabSz="2889250">
            <a:lnSpc>
              <a:spcPct val="90000"/>
            </a:lnSpc>
            <a:spcBef>
              <a:spcPct val="0"/>
            </a:spcBef>
            <a:spcAft>
              <a:spcPct val="35000"/>
            </a:spcAft>
            <a:buNone/>
          </a:pPr>
          <a:r>
            <a:rPr lang="en-US" sz="6500" kern="1200" dirty="0"/>
            <a:t>Specialty Material Acquisition</a:t>
          </a:r>
        </a:p>
      </dsp:txBody>
      <dsp:txXfrm>
        <a:off x="76105" y="376092"/>
        <a:ext cx="12039790" cy="1406815"/>
      </dsp:txXfrm>
    </dsp:sp>
  </dsp:spTree>
</dsp:drawing>
</file>

<file path=ppt/diagrams/drawing3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ADE998-E035-4EEA-825E-BF3E84B53685}">
      <dsp:nvSpPr>
        <dsp:cNvPr id="0" name=""/>
        <dsp:cNvSpPr/>
      </dsp:nvSpPr>
      <dsp:spPr>
        <a:xfrm>
          <a:off x="0" y="845290"/>
          <a:ext cx="12192000" cy="1559025"/>
        </a:xfrm>
        <a:prstGeom prst="roundRect">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l" defTabSz="2889250">
            <a:lnSpc>
              <a:spcPct val="90000"/>
            </a:lnSpc>
            <a:spcBef>
              <a:spcPct val="0"/>
            </a:spcBef>
            <a:spcAft>
              <a:spcPct val="35000"/>
            </a:spcAft>
            <a:buNone/>
          </a:pPr>
          <a:r>
            <a:rPr lang="en-US" sz="6500" kern="1200" dirty="0"/>
            <a:t>Key Takeaways</a:t>
          </a:r>
        </a:p>
      </dsp:txBody>
      <dsp:txXfrm>
        <a:off x="76105" y="921395"/>
        <a:ext cx="12039790" cy="1406815"/>
      </dsp:txXfrm>
    </dsp:sp>
  </dsp:spTree>
</dsp:drawing>
</file>

<file path=ppt/diagrams/drawing3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7EDA32-5DB0-4F92-933B-C10506209D60}">
      <dsp:nvSpPr>
        <dsp:cNvPr id="0" name=""/>
        <dsp:cNvSpPr/>
      </dsp:nvSpPr>
      <dsp:spPr>
        <a:xfrm>
          <a:off x="0" y="702766"/>
          <a:ext cx="4333874" cy="2600325"/>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kern="1200" dirty="0"/>
            <a:t>Large utility involvement – required significant planning &amp; lead time.</a:t>
          </a:r>
        </a:p>
      </dsp:txBody>
      <dsp:txXfrm>
        <a:off x="0" y="702766"/>
        <a:ext cx="4333874" cy="2600325"/>
      </dsp:txXfrm>
    </dsp:sp>
    <dsp:sp modelId="{2B16C312-5872-4784-A218-0D665D9717D5}">
      <dsp:nvSpPr>
        <dsp:cNvPr id="0" name=""/>
        <dsp:cNvSpPr/>
      </dsp:nvSpPr>
      <dsp:spPr>
        <a:xfrm>
          <a:off x="4767262" y="702766"/>
          <a:ext cx="4333874" cy="2600325"/>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kern="1200" dirty="0"/>
            <a:t>Unavoidable impacts – impacts to electric transmission poles could not be avoided.</a:t>
          </a:r>
        </a:p>
      </dsp:txBody>
      <dsp:txXfrm>
        <a:off x="4767262" y="702766"/>
        <a:ext cx="4333874" cy="2600325"/>
      </dsp:txXfrm>
    </dsp:sp>
    <dsp:sp modelId="{FE985027-E786-47AB-B7A9-D4FE3E7905FC}">
      <dsp:nvSpPr>
        <dsp:cNvPr id="0" name=""/>
        <dsp:cNvSpPr/>
      </dsp:nvSpPr>
      <dsp:spPr>
        <a:xfrm>
          <a:off x="9534525" y="702766"/>
          <a:ext cx="4333874" cy="2600325"/>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kern="1200" dirty="0"/>
            <a:t>Extensive engineering – electric transmission poles require substantial design &amp; engineering.</a:t>
          </a:r>
        </a:p>
      </dsp:txBody>
      <dsp:txXfrm>
        <a:off x="9534525" y="702766"/>
        <a:ext cx="4333874" cy="2600325"/>
      </dsp:txXfrm>
    </dsp:sp>
    <dsp:sp modelId="{767E9979-FB54-4886-8E02-BC3F5863C30D}">
      <dsp:nvSpPr>
        <dsp:cNvPr id="0" name=""/>
        <dsp:cNvSpPr/>
      </dsp:nvSpPr>
      <dsp:spPr>
        <a:xfrm>
          <a:off x="2383631" y="3736478"/>
          <a:ext cx="4333874" cy="2600325"/>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kern="1200" dirty="0"/>
            <a:t>Long-lead materials – poles had an estimate 12 to 18-month procurement lead time.</a:t>
          </a:r>
        </a:p>
      </dsp:txBody>
      <dsp:txXfrm>
        <a:off x="2383631" y="3736478"/>
        <a:ext cx="4333874" cy="2600325"/>
      </dsp:txXfrm>
    </dsp:sp>
    <dsp:sp modelId="{425E476C-B6CF-4104-9C64-FA4EBE10EAF7}">
      <dsp:nvSpPr>
        <dsp:cNvPr id="0" name=""/>
        <dsp:cNvSpPr/>
      </dsp:nvSpPr>
      <dsp:spPr>
        <a:xfrm>
          <a:off x="7150893" y="3736478"/>
          <a:ext cx="4333874" cy="2600325"/>
        </a:xfrm>
        <a:prstGeom prst="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kern="1200" dirty="0"/>
            <a:t>Multiple coordination requirements – additional schedule risk created because project involved RR.</a:t>
          </a:r>
        </a:p>
      </dsp:txBody>
      <dsp:txXfrm>
        <a:off x="7150893" y="3736478"/>
        <a:ext cx="4333874" cy="2600325"/>
      </dsp:txXfrm>
    </dsp:sp>
  </dsp:spTree>
</dsp:drawing>
</file>

<file path=ppt/diagrams/drawing3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034F4F-BD82-4057-B08B-45308177C90C}">
      <dsp:nvSpPr>
        <dsp:cNvPr id="0" name=""/>
        <dsp:cNvSpPr/>
      </dsp:nvSpPr>
      <dsp:spPr>
        <a:xfrm>
          <a:off x="12106" y="233237"/>
          <a:ext cx="4616648" cy="1458000"/>
        </a:xfrm>
        <a:prstGeom prst="chevron">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8014" tIns="36005" rIns="36005" bIns="36005" numCol="1" spcCol="1270" anchor="ctr" anchorCtr="0">
          <a:noAutofit/>
        </a:bodyPr>
        <a:lstStyle/>
        <a:p>
          <a:pPr marL="0" lvl="0" indent="0" algn="ctr" defTabSz="1200150">
            <a:lnSpc>
              <a:spcPct val="90000"/>
            </a:lnSpc>
            <a:spcBef>
              <a:spcPct val="0"/>
            </a:spcBef>
            <a:spcAft>
              <a:spcPct val="35000"/>
            </a:spcAft>
            <a:buNone/>
          </a:pPr>
          <a:r>
            <a:rPr lang="en-US" sz="2700" kern="1200" dirty="0"/>
            <a:t>Identify Utility Impacts Early</a:t>
          </a:r>
        </a:p>
      </dsp:txBody>
      <dsp:txXfrm>
        <a:off x="741106" y="233237"/>
        <a:ext cx="3158648" cy="1458000"/>
      </dsp:txXfrm>
    </dsp:sp>
    <dsp:sp modelId="{AC57D5CC-60B2-44C6-A67D-BEE36DFD57A9}">
      <dsp:nvSpPr>
        <dsp:cNvPr id="0" name=""/>
        <dsp:cNvSpPr/>
      </dsp:nvSpPr>
      <dsp:spPr>
        <a:xfrm>
          <a:off x="12106" y="1873487"/>
          <a:ext cx="3693318" cy="46644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228600" lvl="1" indent="-228600" algn="l" defTabSz="1200150">
            <a:lnSpc>
              <a:spcPct val="90000"/>
            </a:lnSpc>
            <a:spcBef>
              <a:spcPct val="0"/>
            </a:spcBef>
            <a:spcAft>
              <a:spcPct val="15000"/>
            </a:spcAft>
            <a:buChar char="•"/>
          </a:pPr>
          <a:r>
            <a:rPr lang="en-US" sz="2700" b="0" i="0" kern="1200" dirty="0"/>
            <a:t>Understand conflicts and accommodation needs during project development, not during construction.</a:t>
          </a:r>
          <a:endParaRPr lang="en-US" sz="2700" kern="1200" dirty="0"/>
        </a:p>
      </dsp:txBody>
      <dsp:txXfrm>
        <a:off x="12106" y="1873487"/>
        <a:ext cx="3693318" cy="4664460"/>
      </dsp:txXfrm>
    </dsp:sp>
    <dsp:sp modelId="{408BAEF5-CC7F-4CE9-A1F9-2E635F6197B0}">
      <dsp:nvSpPr>
        <dsp:cNvPr id="0" name=""/>
        <dsp:cNvSpPr/>
      </dsp:nvSpPr>
      <dsp:spPr>
        <a:xfrm>
          <a:off x="4412755" y="233237"/>
          <a:ext cx="4616648" cy="1458000"/>
        </a:xfrm>
        <a:prstGeom prst="chevron">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8014" tIns="36005" rIns="36005" bIns="36005" numCol="1" spcCol="1270" anchor="ctr" anchorCtr="0">
          <a:noAutofit/>
        </a:bodyPr>
        <a:lstStyle/>
        <a:p>
          <a:pPr marL="0" lvl="0" indent="0" algn="ctr" defTabSz="1200150">
            <a:lnSpc>
              <a:spcPct val="90000"/>
            </a:lnSpc>
            <a:spcBef>
              <a:spcPct val="0"/>
            </a:spcBef>
            <a:spcAft>
              <a:spcPct val="35000"/>
            </a:spcAft>
            <a:buNone/>
          </a:pPr>
          <a:r>
            <a:rPr lang="en-US" sz="2700" kern="1200" dirty="0"/>
            <a:t>Coordinate Early with Utility Owners</a:t>
          </a:r>
        </a:p>
      </dsp:txBody>
      <dsp:txXfrm>
        <a:off x="5141755" y="233237"/>
        <a:ext cx="3158648" cy="1458000"/>
      </dsp:txXfrm>
    </dsp:sp>
    <dsp:sp modelId="{2D4EDCDC-5E4E-44CF-9EE1-215BFE6A33F5}">
      <dsp:nvSpPr>
        <dsp:cNvPr id="0" name=""/>
        <dsp:cNvSpPr/>
      </dsp:nvSpPr>
      <dsp:spPr>
        <a:xfrm>
          <a:off x="4412755" y="1873487"/>
          <a:ext cx="3693318" cy="46644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228600" lvl="1" indent="-228600" algn="l" defTabSz="1200150">
            <a:lnSpc>
              <a:spcPct val="90000"/>
            </a:lnSpc>
            <a:spcBef>
              <a:spcPct val="0"/>
            </a:spcBef>
            <a:spcAft>
              <a:spcPct val="15000"/>
            </a:spcAft>
            <a:buChar char="•"/>
          </a:pPr>
          <a:r>
            <a:rPr lang="en-US" sz="2700" b="0" i="0" kern="1200" dirty="0"/>
            <a:t>Early communication provides time to address complex design, engineering, and relocation requirements.</a:t>
          </a:r>
          <a:endParaRPr lang="en-US" sz="2700" kern="1200" dirty="0"/>
        </a:p>
        <a:p>
          <a:pPr marL="228600" lvl="1" indent="-228600" algn="l" defTabSz="1200150">
            <a:lnSpc>
              <a:spcPct val="90000"/>
            </a:lnSpc>
            <a:spcBef>
              <a:spcPct val="0"/>
            </a:spcBef>
            <a:spcAft>
              <a:spcPct val="15000"/>
            </a:spcAft>
            <a:buFont typeface="Arial" panose="020B0604020202020204" pitchFamily="34" charset="0"/>
            <a:buChar char="•"/>
          </a:pPr>
          <a:r>
            <a:rPr lang="en-US" sz="2700" b="0" i="0" kern="1200" dirty="0"/>
            <a:t>Transmission facilities and other specialized utility components may require extensive engineering and extended procurement periods.</a:t>
          </a:r>
          <a:endParaRPr lang="en-US" sz="2700" kern="1200" dirty="0"/>
        </a:p>
      </dsp:txBody>
      <dsp:txXfrm>
        <a:off x="4412755" y="1873487"/>
        <a:ext cx="3693318" cy="4664460"/>
      </dsp:txXfrm>
    </dsp:sp>
    <dsp:sp modelId="{5CF71336-5798-4AE5-9720-E6F27446D41D}">
      <dsp:nvSpPr>
        <dsp:cNvPr id="0" name=""/>
        <dsp:cNvSpPr/>
      </dsp:nvSpPr>
      <dsp:spPr>
        <a:xfrm>
          <a:off x="8813403" y="233237"/>
          <a:ext cx="4616648" cy="1458000"/>
        </a:xfrm>
        <a:prstGeom prst="chevron">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8014" tIns="36005" rIns="36005" bIns="36005" numCol="1" spcCol="1270" anchor="ctr" anchorCtr="0">
          <a:noAutofit/>
        </a:bodyPr>
        <a:lstStyle/>
        <a:p>
          <a:pPr marL="0" lvl="0" indent="0" algn="ctr" defTabSz="1200150">
            <a:lnSpc>
              <a:spcPct val="90000"/>
            </a:lnSpc>
            <a:spcBef>
              <a:spcPct val="0"/>
            </a:spcBef>
            <a:spcAft>
              <a:spcPct val="35000"/>
            </a:spcAft>
            <a:buNone/>
          </a:pPr>
          <a:r>
            <a:rPr lang="en-US" sz="2700" kern="1200" dirty="0"/>
            <a:t>Manage Project Risk</a:t>
          </a:r>
        </a:p>
      </dsp:txBody>
      <dsp:txXfrm>
        <a:off x="9542403" y="233237"/>
        <a:ext cx="3158648" cy="1458000"/>
      </dsp:txXfrm>
    </dsp:sp>
    <dsp:sp modelId="{0C1CBDF8-D684-4930-BBD7-1B9B3D369BA5}">
      <dsp:nvSpPr>
        <dsp:cNvPr id="0" name=""/>
        <dsp:cNvSpPr/>
      </dsp:nvSpPr>
      <dsp:spPr>
        <a:xfrm>
          <a:off x="8813403" y="1873487"/>
          <a:ext cx="3693318" cy="46644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228600" lvl="1" indent="-228600" algn="l" defTabSz="1200150">
            <a:lnSpc>
              <a:spcPct val="90000"/>
            </a:lnSpc>
            <a:spcBef>
              <a:spcPct val="0"/>
            </a:spcBef>
            <a:spcAft>
              <a:spcPct val="15000"/>
            </a:spcAft>
            <a:buChar char="•"/>
          </a:pPr>
          <a:r>
            <a:rPr lang="en-US" sz="2700" b="0" i="0" kern="1200" dirty="0"/>
            <a:t>Early action can reduce the risk of utility coordination becoming a critical-path issue.</a:t>
          </a:r>
          <a:endParaRPr lang="en-US" sz="2700" kern="1200" dirty="0"/>
        </a:p>
        <a:p>
          <a:pPr marL="228600" lvl="1" indent="-228600" algn="l" defTabSz="1200150">
            <a:lnSpc>
              <a:spcPct val="90000"/>
            </a:lnSpc>
            <a:spcBef>
              <a:spcPct val="0"/>
            </a:spcBef>
            <a:spcAft>
              <a:spcPct val="15000"/>
            </a:spcAft>
            <a:buFont typeface="Arial" panose="020B0604020202020204" pitchFamily="34" charset="0"/>
            <a:buChar char="•"/>
          </a:pPr>
          <a:r>
            <a:rPr lang="en-US" sz="2700" b="0" i="0" kern="1200" dirty="0"/>
            <a:t>Early decisions provide greater opportunity to understand, plan for, and control utility-related costs.</a:t>
          </a:r>
          <a:endParaRPr lang="en-US" sz="2700" kern="1200" dirty="0"/>
        </a:p>
      </dsp:txBody>
      <dsp:txXfrm>
        <a:off x="8813403" y="1873487"/>
        <a:ext cx="3693318" cy="4664460"/>
      </dsp:txXfrm>
    </dsp:sp>
    <dsp:sp modelId="{949A84B4-D7EC-4170-A949-54F7F7FF7C15}">
      <dsp:nvSpPr>
        <dsp:cNvPr id="0" name=""/>
        <dsp:cNvSpPr/>
      </dsp:nvSpPr>
      <dsp:spPr>
        <a:xfrm>
          <a:off x="13659243" y="270587"/>
          <a:ext cx="4616648" cy="1458000"/>
        </a:xfrm>
        <a:prstGeom prst="chevron">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08014" tIns="36005" rIns="36005" bIns="36005" numCol="1" spcCol="1270" anchor="ctr" anchorCtr="0">
          <a:noAutofit/>
        </a:bodyPr>
        <a:lstStyle/>
        <a:p>
          <a:pPr marL="0" lvl="0" indent="0" algn="ctr" defTabSz="1200150">
            <a:lnSpc>
              <a:spcPct val="90000"/>
            </a:lnSpc>
            <a:spcBef>
              <a:spcPct val="0"/>
            </a:spcBef>
            <a:spcAft>
              <a:spcPct val="35000"/>
            </a:spcAft>
            <a:buNone/>
          </a:pPr>
          <a:r>
            <a:rPr lang="en-US" sz="2700" kern="1200" dirty="0"/>
            <a:t>Enhance Coordination &amp; Project Flexibility</a:t>
          </a:r>
        </a:p>
      </dsp:txBody>
      <dsp:txXfrm>
        <a:off x="14388243" y="270587"/>
        <a:ext cx="3158648" cy="1458000"/>
      </dsp:txXfrm>
    </dsp:sp>
    <dsp:sp modelId="{6033D4FF-1B5F-4E69-B38E-01EB90371AA4}">
      <dsp:nvSpPr>
        <dsp:cNvPr id="0" name=""/>
        <dsp:cNvSpPr/>
      </dsp:nvSpPr>
      <dsp:spPr>
        <a:xfrm>
          <a:off x="13314361" y="1854700"/>
          <a:ext cx="4583703" cy="45150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228600" lvl="1" indent="-228600" algn="l" defTabSz="1200150">
            <a:lnSpc>
              <a:spcPct val="90000"/>
            </a:lnSpc>
            <a:spcBef>
              <a:spcPct val="0"/>
            </a:spcBef>
            <a:spcAft>
              <a:spcPct val="15000"/>
            </a:spcAft>
            <a:buChar char="•"/>
          </a:pPr>
          <a:r>
            <a:rPr lang="en-US" sz="2700" b="0" i="0" kern="1200" dirty="0"/>
            <a:t>Utility work often intersects with railroad, right-of-way, environmental, and construction activities.</a:t>
          </a:r>
          <a:endParaRPr lang="en-US" sz="2700" kern="1200" dirty="0"/>
        </a:p>
        <a:p>
          <a:pPr marL="228600" lvl="1" indent="-228600" algn="l" defTabSz="1200150">
            <a:lnSpc>
              <a:spcPct val="90000"/>
            </a:lnSpc>
            <a:spcBef>
              <a:spcPct val="0"/>
            </a:spcBef>
            <a:spcAft>
              <a:spcPct val="15000"/>
            </a:spcAft>
            <a:buFont typeface="Arial" panose="020B0604020202020204" pitchFamily="34" charset="0"/>
            <a:buChar char="•"/>
          </a:pPr>
          <a:r>
            <a:rPr lang="en-US" sz="2700" b="0" i="0" kern="1200" dirty="0"/>
            <a:t>Early accommodation gives KYTC more options to address unavoidable impacts before they become construction problems.</a:t>
          </a:r>
          <a:endParaRPr lang="en-US" sz="2700" kern="1200" dirty="0"/>
        </a:p>
      </dsp:txBody>
      <dsp:txXfrm>
        <a:off x="13314361" y="1854700"/>
        <a:ext cx="4583703" cy="4515058"/>
      </dsp:txXfrm>
    </dsp:sp>
  </dsp:spTree>
</dsp:drawing>
</file>

<file path=ppt/diagrams/drawing3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F9C28C-BEE0-4FF3-B52A-1D891B3661C1}">
      <dsp:nvSpPr>
        <dsp:cNvPr id="0" name=""/>
        <dsp:cNvSpPr/>
      </dsp:nvSpPr>
      <dsp:spPr>
        <a:xfrm>
          <a:off x="0" y="0"/>
          <a:ext cx="9316180" cy="1807477"/>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90500" tIns="190500" rIns="190500" bIns="190500" numCol="1" spcCol="1270" anchor="ctr" anchorCtr="0">
          <a:noAutofit/>
        </a:bodyPr>
        <a:lstStyle/>
        <a:p>
          <a:pPr marL="0" lvl="0" indent="0" algn="l" defTabSz="2222500">
            <a:lnSpc>
              <a:spcPct val="90000"/>
            </a:lnSpc>
            <a:spcBef>
              <a:spcPct val="0"/>
            </a:spcBef>
            <a:spcAft>
              <a:spcPct val="35000"/>
            </a:spcAft>
            <a:buNone/>
          </a:pPr>
          <a:r>
            <a:rPr lang="en-US" sz="5000" kern="1200" dirty="0"/>
            <a:t>IRL Project: Key Takeaways</a:t>
          </a:r>
        </a:p>
      </dsp:txBody>
      <dsp:txXfrm>
        <a:off x="2043983" y="0"/>
        <a:ext cx="7272196" cy="1807477"/>
      </dsp:txXfrm>
    </dsp:sp>
    <dsp:sp modelId="{32D62886-4B7A-4EBC-86D1-E1985A7226D2}">
      <dsp:nvSpPr>
        <dsp:cNvPr id="0" name=""/>
        <dsp:cNvSpPr/>
      </dsp:nvSpPr>
      <dsp:spPr>
        <a:xfrm>
          <a:off x="180747" y="180747"/>
          <a:ext cx="1863236" cy="1445981"/>
        </a:xfrm>
        <a:prstGeom prst="roundRect">
          <a:avLst>
            <a:gd name="adj" fmla="val 10000"/>
          </a:avLst>
        </a:prstGeom>
        <a:blipFill>
          <a:blip xmlns:r="http://schemas.openxmlformats.org/officeDocument/2006/relationships" r:embed="rId1"/>
          <a:srcRect/>
          <a:stretch>
            <a:fillRect l="-6000" r="-6000"/>
          </a:stretch>
        </a:blipFill>
        <a:ln>
          <a:noFill/>
        </a:ln>
        <a:effectLst>
          <a:outerShdw blurRad="40000" dist="230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drawing3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BE2164-22A6-4D73-B817-7223BFA8454C}">
      <dsp:nvSpPr>
        <dsp:cNvPr id="0" name=""/>
        <dsp:cNvSpPr/>
      </dsp:nvSpPr>
      <dsp:spPr>
        <a:xfrm>
          <a:off x="0" y="0"/>
          <a:ext cx="14630400" cy="9639300"/>
        </a:xfrm>
        <a:prstGeom prst="roundRect">
          <a:avLst>
            <a:gd name="adj" fmla="val 10000"/>
          </a:avLst>
        </a:prstGeom>
        <a:gradFill rotWithShape="0">
          <a:gsLst>
            <a:gs pos="0">
              <a:schemeClr val="accent1">
                <a:tint val="40000"/>
                <a:hueOff val="0"/>
                <a:satOff val="0"/>
                <a:lumOff val="0"/>
                <a:alphaOff val="0"/>
                <a:shade val="51000"/>
                <a:satMod val="130000"/>
              </a:schemeClr>
            </a:gs>
            <a:gs pos="80000">
              <a:schemeClr val="accent1">
                <a:tint val="40000"/>
                <a:hueOff val="0"/>
                <a:satOff val="0"/>
                <a:lumOff val="0"/>
                <a:alphaOff val="0"/>
                <a:shade val="93000"/>
                <a:satMod val="130000"/>
              </a:schemeClr>
            </a:gs>
            <a:gs pos="100000">
              <a:schemeClr val="accent1">
                <a:tint val="40000"/>
                <a:hueOff val="0"/>
                <a:satOff val="0"/>
                <a:lumOff val="0"/>
                <a:alphaOff val="0"/>
                <a:shade val="94000"/>
                <a:satMod val="135000"/>
              </a:schemeClr>
            </a:gs>
          </a:gsLst>
          <a:lin ang="16200000" scaled="0"/>
        </a:gra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b="1" kern="1200" dirty="0"/>
            <a:t>Questions?</a:t>
          </a:r>
        </a:p>
      </dsp:txBody>
      <dsp:txXfrm>
        <a:off x="0" y="0"/>
        <a:ext cx="14630400" cy="2891790"/>
      </dsp:txXfrm>
    </dsp:sp>
    <dsp:sp modelId="{2B3E3F55-5CDA-4CF7-A30B-B3D9E8428EBC}">
      <dsp:nvSpPr>
        <dsp:cNvPr id="0" name=""/>
        <dsp:cNvSpPr/>
      </dsp:nvSpPr>
      <dsp:spPr>
        <a:xfrm>
          <a:off x="1463039" y="2892025"/>
          <a:ext cx="11704320" cy="1404240"/>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7000" tIns="95250" rIns="127000" bIns="95250" numCol="1" spcCol="1270" anchor="ctr" anchorCtr="0">
          <a:noAutofit/>
        </a:bodyPr>
        <a:lstStyle/>
        <a:p>
          <a:pPr marL="0" lvl="0" indent="0" algn="ctr" defTabSz="2222500">
            <a:lnSpc>
              <a:spcPct val="90000"/>
            </a:lnSpc>
            <a:spcBef>
              <a:spcPct val="0"/>
            </a:spcBef>
            <a:spcAft>
              <a:spcPct val="35000"/>
            </a:spcAft>
            <a:buNone/>
          </a:pPr>
          <a:r>
            <a:rPr lang="en-US" sz="5000" kern="1200" dirty="0"/>
            <a:t>What is Early Utility Accommodation (EUA)?</a:t>
          </a:r>
        </a:p>
      </dsp:txBody>
      <dsp:txXfrm>
        <a:off x="1504168" y="2933154"/>
        <a:ext cx="11622062" cy="1321982"/>
      </dsp:txXfrm>
    </dsp:sp>
    <dsp:sp modelId="{E7847ED7-6F43-4479-B8D9-ACBDDE071FDC}">
      <dsp:nvSpPr>
        <dsp:cNvPr id="0" name=""/>
        <dsp:cNvSpPr/>
      </dsp:nvSpPr>
      <dsp:spPr>
        <a:xfrm>
          <a:off x="1463039" y="4512303"/>
          <a:ext cx="11704320" cy="1404240"/>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7000" tIns="95250" rIns="127000" bIns="95250" numCol="1" spcCol="1270" anchor="ctr" anchorCtr="0">
          <a:noAutofit/>
        </a:bodyPr>
        <a:lstStyle/>
        <a:p>
          <a:pPr marL="0" lvl="0" indent="0" algn="ctr" defTabSz="2222500">
            <a:lnSpc>
              <a:spcPct val="90000"/>
            </a:lnSpc>
            <a:spcBef>
              <a:spcPct val="0"/>
            </a:spcBef>
            <a:spcAft>
              <a:spcPct val="35000"/>
            </a:spcAft>
            <a:buNone/>
          </a:pPr>
          <a:r>
            <a:rPr lang="en-US" sz="5000" kern="1200" dirty="0"/>
            <a:t>What EUA Can Do</a:t>
          </a:r>
        </a:p>
      </dsp:txBody>
      <dsp:txXfrm>
        <a:off x="1504168" y="4553432"/>
        <a:ext cx="11622062" cy="1321982"/>
      </dsp:txXfrm>
    </dsp:sp>
    <dsp:sp modelId="{69C17DCE-D2A2-4230-8954-333231F818B1}">
      <dsp:nvSpPr>
        <dsp:cNvPr id="0" name=""/>
        <dsp:cNvSpPr/>
      </dsp:nvSpPr>
      <dsp:spPr>
        <a:xfrm>
          <a:off x="1463039" y="6132581"/>
          <a:ext cx="11704320" cy="1404240"/>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7000" tIns="95250" rIns="127000" bIns="95250" numCol="1" spcCol="1270" anchor="ctr" anchorCtr="0">
          <a:noAutofit/>
        </a:bodyPr>
        <a:lstStyle/>
        <a:p>
          <a:pPr marL="0" lvl="0" indent="0" algn="ctr" defTabSz="2222500">
            <a:lnSpc>
              <a:spcPct val="90000"/>
            </a:lnSpc>
            <a:spcBef>
              <a:spcPct val="0"/>
            </a:spcBef>
            <a:spcAft>
              <a:spcPct val="35000"/>
            </a:spcAft>
            <a:buNone/>
          </a:pPr>
          <a:r>
            <a:rPr lang="en-US" sz="5000" kern="1200" dirty="0"/>
            <a:t>EUA Process</a:t>
          </a:r>
        </a:p>
      </dsp:txBody>
      <dsp:txXfrm>
        <a:off x="1504168" y="6173710"/>
        <a:ext cx="11622062" cy="1321982"/>
      </dsp:txXfrm>
    </dsp:sp>
    <dsp:sp modelId="{35BE8894-F5DA-4D80-9F8F-AE8A1268817E}">
      <dsp:nvSpPr>
        <dsp:cNvPr id="0" name=""/>
        <dsp:cNvSpPr/>
      </dsp:nvSpPr>
      <dsp:spPr>
        <a:xfrm>
          <a:off x="1463039" y="7752858"/>
          <a:ext cx="11704320" cy="1404240"/>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7000" tIns="95250" rIns="127000" bIns="95250" numCol="1" spcCol="1270" anchor="ctr" anchorCtr="0">
          <a:noAutofit/>
        </a:bodyPr>
        <a:lstStyle/>
        <a:p>
          <a:pPr marL="0" lvl="0" indent="0" algn="ctr" defTabSz="2222500">
            <a:lnSpc>
              <a:spcPct val="90000"/>
            </a:lnSpc>
            <a:spcBef>
              <a:spcPct val="0"/>
            </a:spcBef>
            <a:spcAft>
              <a:spcPct val="35000"/>
            </a:spcAft>
            <a:buNone/>
          </a:pPr>
          <a:r>
            <a:rPr lang="en-US" sz="5000" kern="1200" dirty="0"/>
            <a:t>IRL Project Example</a:t>
          </a:r>
        </a:p>
      </dsp:txBody>
      <dsp:txXfrm>
        <a:off x="1504168" y="7793987"/>
        <a:ext cx="11622062" cy="132198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diagrams.loki3.com/BracketList">
  <dgm:title val="Vertical Bracket List"/>
  <dgm:desc val="Use to show grouped blocks of information.  Works well with large amounts of Level 2 text."/>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diagrams.loki3.com/BracketList">
  <dgm:title val="Vertical Bracket List"/>
  <dgm:desc val="Use to show grouped blocks of information.  Works well with large amounts of Level 2 text."/>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12.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diagrams.loki3.com/BracketList">
  <dgm:title val="Vertical Bracket List"/>
  <dgm:desc val="Use to show grouped blocks of information.  Works well with large amounts of Level 2 text."/>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diagrams.loki3.com/BracketList">
  <dgm:title val="Vertical Bracket List"/>
  <dgm:desc val="Use to show grouped blocks of information.  Works well with large amounts of Level 2 text."/>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8.xml><?xml version="1.0" encoding="utf-8"?>
<dgm:layoutDef xmlns:dgm="http://schemas.openxmlformats.org/drawingml/2006/diagram" xmlns:a="http://schemas.openxmlformats.org/drawingml/2006/main" uniqueId="urn:microsoft.com/office/officeart/2024/layout/VerticalActionList">
  <dgm:title val=""/>
  <dgm:desc val=""/>
  <dgm:catLst>
    <dgm:cat type="list" pri="82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dirChoose">
      <dgm:if name="dirNorm" func="var" arg="dir" op="equ" val="norm">
        <dgm:alg type="lin">
          <dgm:param type="linDir" val="fromT"/>
          <dgm:param type="nodeHorzAlign" val="l"/>
        </dgm:alg>
      </dgm:if>
      <dgm:else name="dirRev">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alg type="composite"/>
        <dgm:shape xmlns:r="http://schemas.openxmlformats.org/officeDocument/2006/relationships" r:blip="">
          <dgm:adjLst/>
        </dgm:shape>
        <dgm:presOf/>
        <dgm:choose name="compositeDir">
          <dgm:if name="compositeNorm" func="var" arg="dir" op="equ" val="norm">
            <dgm:constrLst>
              <dgm:constr type="l" for="ch" forName="bgOutline" refType="w" fact="0.19"/>
              <dgm:constr type="t" for="ch" forName="bgOutline"/>
              <dgm:constr type="w" for="ch" forName="bgOutline" refType="w" fact="0.81"/>
              <dgm:constr type="h" for="ch" forName="bgOutline" refType="h"/>
              <dgm:constr type="l" for="ch" forName="parentText"/>
              <dgm:constr type="t" for="ch" forName="parentText"/>
              <dgm:constr type="w" for="ch" forName="parentText" refType="w" fact="0.2"/>
              <dgm:constr type="h" for="ch" forName="parentText" refType="h"/>
              <dgm:constr type="l" for="ch" forName="descendantText" refType="w" fact="0.2"/>
              <dgm:constr type="t" for="ch" forName="descendantText"/>
              <dgm:constr type="w" for="ch" forName="descendantText" refType="w" fact="0.8"/>
              <dgm:constr type="h" for="ch" forName="descendantText" refType="h"/>
            </dgm:constrLst>
          </dgm:if>
          <dgm:else name="compositeRev">
            <dgm:constrLst>
              <dgm:constr type="l" for="ch" forName="bgOutline"/>
              <dgm:constr type="t" for="ch" forName="bgOutline"/>
              <dgm:constr type="w" for="ch" forName="bgOutline" refType="w" fact="0.81"/>
              <dgm:constr type="h" for="ch" forName="bgOutline" refType="h"/>
              <dgm:constr type="l" for="ch" forName="parentText" refType="w" fact="0.8"/>
              <dgm:constr type="t" for="ch" forName="parentText"/>
              <dgm:constr type="w" for="ch" forName="parentText" refType="w" fact="0.2"/>
              <dgm:constr type="h" for="ch" forName="parentText" refType="h"/>
              <dgm:constr type="l" for="ch" forName="descendantText"/>
              <dgm:constr type="t" for="ch" forName="descendantText"/>
              <dgm:constr type="w" for="ch" forName="descendantText" refType="w" fact="0.8"/>
              <dgm:constr type="h" for="ch" forName="descendantText" refType="h"/>
            </dgm:constrLst>
          </dgm:else>
        </dgm:choose>
        <dgm:ruleLst/>
        <dgm:layoutNode name="bgOutline" styleLbl="fgAcc1">
          <dgm:alg type="sp"/>
          <dgm:choose name="bgOutlineDir">
            <dgm:if name="bgOutlineNorm" func="var" arg="dir" op="equ" val="norm">
              <dgm:shape xmlns:r="http://schemas.openxmlformats.org/officeDocument/2006/relationships" rot="90" type="round2SameRect" r:blip="">
                <dgm:adjLst>
                  <dgm:adj idx="1" val="0.15"/>
                  <dgm:adj idx="2" val="0"/>
                </dgm:adjLst>
              </dgm:shape>
            </dgm:if>
            <dgm:else name="bgOutlineRev">
              <dgm:shape xmlns:r="http://schemas.openxmlformats.org/officeDocument/2006/relationships" rot="-90" type="round2SameRect" r:blip="">
                <dgm:adjLst>
                  <dgm:adj idx="1" val="0.15"/>
                  <dgm:adj idx="2" val="0"/>
                </dgm:adjLst>
              </dgm:shape>
            </dgm:else>
          </dgm:choose>
          <dgm:presOf axis="self"/>
          <dgm:constrLst/>
          <dgm:ruleLst/>
        </dgm:layoutNode>
        <dgm:layoutNode name="parentText" styleLbl="alignNode1">
          <dgm:varLst>
            <dgm:chMax val="1"/>
            <dgm:bulletEnabled/>
          </dgm:varLst>
          <dgm:alg type="tx">
            <dgm:param type="parTxLTRAlign" val="l"/>
            <dgm:param type="parTxRTLAlign" val="r"/>
          </dgm:alg>
          <dgm:choose name="parentShapeDir">
            <dgm:if name="parentShapeNorm" func="var" arg="dir" op="equ" val="norm">
              <dgm:shape xmlns:r="http://schemas.openxmlformats.org/officeDocument/2006/relationships" rot="-90" type="round2SameRect" r:blip="" zOrderOff="3">
                <dgm:adjLst>
                  <dgm:adj idx="1" val="0.1"/>
                </dgm:adjLst>
              </dgm:shape>
            </dgm:if>
            <dgm:else name="parentShapeRev">
              <dgm:shape xmlns:r="http://schemas.openxmlformats.org/officeDocument/2006/relationships" rot="90" type="round2SameRect" r:blip="" zOrderOff="3">
                <dgm:adjLst>
                  <dgm:adj idx="1" val="0.1"/>
                </dgm:adjLst>
              </dgm:shape>
            </dgm:else>
          </dgm:choose>
          <dgm:presOf axis="self" ptType="node"/>
          <dgm:constrLst>
            <dgm:constr type="tMarg" refType="h" fact="0.28"/>
            <dgm:constr type="bMarg" refType="h" fact="0.28"/>
            <dgm:constr type="lMarg" refType="w" fact="0.15"/>
            <dgm:constr type="rMarg" refType="w" fact="0.15"/>
          </dgm:constrLst>
          <dgm:ruleLst>
            <dgm:rule type="primFontSz" val="8" fact="NaN" max="NaN"/>
          </dgm:ruleLst>
        </dgm:layoutNode>
        <dgm:layoutNode name="descendantText" styleLbl="revTx">
          <dgm:varLst>
            <dgm:bulletEnabled/>
          </dgm:varLst>
          <dgm:alg type="tx">
            <dgm:param type="stBulletLvl" val="0"/>
            <dgm:param type="parTxLTRAlign" val="l"/>
            <dgm:param type="shpTxLTRAlignCh" val="l"/>
            <dgm:param type="parTxRTLAlign" val="r"/>
            <dgm:param type="shpTxRTLAlignCh" val="r"/>
          </dgm:alg>
          <dgm:shape xmlns:r="http://schemas.openxmlformats.org/officeDocument/2006/relationships" type="rect" r:blip="" hideGeom="1">
            <dgm:adjLst/>
          </dgm:shape>
          <dgm:presOf axis="des" ptType="node"/>
          <dgm:constrLst>
            <dgm:constr type="primFontSz" val="24"/>
            <dgm:constr type="lMarg" refType="w" fact="0.06"/>
            <dgm:constr type="rMarg" refType="w" fact="0.06"/>
            <dgm:constr type="tMarg" refType="h" fact="0.28"/>
            <dgm:constr type="bMarg" refType="h" fact="0.28"/>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0.xml><?xml version="1.0" encoding="utf-8"?>
<dgm:layoutDef xmlns:dgm="http://schemas.openxmlformats.org/drawingml/2006/diagram" xmlns:a="http://schemas.openxmlformats.org/drawingml/2006/main" uniqueId="urn:diagrams.loki3.com/BracketList">
  <dgm:title val="Vertical Bracket List"/>
  <dgm:desc val="Use to show grouped blocks of information.  Works well with large amounts of Level 2 text."/>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2.xml><?xml version="1.0" encoding="utf-8"?>
<dgm:layoutDef xmlns:dgm="http://schemas.openxmlformats.org/drawingml/2006/diagram" xmlns:a="http://schemas.openxmlformats.org/drawingml/2006/main" uniqueId="urn:diagrams.loki3.com/BracketList">
  <dgm:title val="Vertical Bracket List"/>
  <dgm:desc val="Use to show grouped blocks of information.  Works well with large amounts of Level 2 text."/>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layout2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4.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5.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6.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2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9.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30.xml><?xml version="1.0" encoding="utf-8"?>
<dgm:layoutDef xmlns:dgm="http://schemas.openxmlformats.org/drawingml/2006/diagram" xmlns:a="http://schemas.openxmlformats.org/drawingml/2006/main" uniqueId="urn:diagrams.loki3.com/BracketList">
  <dgm:title val="Vertical Bracket List"/>
  <dgm:desc val="Use to show grouped blocks of information.  Works well with large amounts of Level 2 text."/>
  <dgm:catLst>
    <dgm:cat type="list" pri="4110"/>
    <dgm:cat type="officeonline" pri="3000"/>
  </dgm:catLst>
  <dgm:sampData>
    <dgm:dataModel>
      <dgm:ptLst>
        <dgm:pt modelId="0" type="doc"/>
        <dgm:pt modelId="1">
          <dgm:prSet phldr="1"/>
        </dgm:pt>
        <dgm:pt modelId="11">
          <dgm:prSet phldr="1"/>
        </dgm:pt>
        <dgm:pt modelId="2">
          <dgm:prSet phldr="1"/>
        </dgm:pt>
        <dgm:pt modelId="21">
          <dgm:prSet phldr="1"/>
        </dgm:pt>
      </dgm:ptLst>
      <dgm:cxnLst>
        <dgm:cxn modelId="3" srcId="0" destId="1" srcOrd="0" destOrd="0"/>
        <dgm:cxn modelId="4" srcId="1" destId="11" srcOrd="0" destOrd="0"/>
        <dgm:cxn modelId="5" srcId="0" destId="2" srcOrd="0" destOrd="0"/>
        <dgm:cxn modelId="6" srcId="2" destId="21" srcOrd="0" destOrd="0"/>
      </dgm:cxnLst>
      <dgm:bg/>
      <dgm:whole/>
    </dgm:dataModel>
  </dgm:sampData>
  <dgm:styleData useDef="1">
    <dgm:dataModel>
      <dgm:ptLst/>
      <dgm:bg/>
      <dgm:whole/>
    </dgm:dataModel>
  </dgm:styleData>
  <dgm:clrData useDef="1">
    <dgm:dataModel>
      <dgm:pt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V" refType="primFontSz" refFor="des" refForName="parTx" fact="0.1"/>
      <dgm:constr type="primFontSz" for="des" forName="parTx" val="65"/>
      <dgm:constr type="primFontSz" for="des" forName="desTx" refType="primFontSz" refFor="des" refForName="parTx"/>
      <dgm:constr type="h" for="des" forName="parTx" refType="primFontSz" refFor="des" refForName="parTx" fact="0.55"/>
      <dgm:constr type="h" for="des" forName="bracket" refType="primFontSz" refFor="des" refForName="parTx" fact="0.55"/>
      <dgm:constr type="h" for="des" forName="desTx" refType="primFontSz" refFor="des" refForName="parTx" fact="0.55"/>
    </dgm:constrLst>
    <dgm:ruleLst>
      <dgm:rule type="primFontSz" for="des" forName="parTx" val="5" fact="NaN" max="NaN"/>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Tx" refType="w" fact="0.25"/>
          <dgm:constr type="w" for="ch" forName="bracket" refType="w" fact="0.05"/>
          <dgm:constr type="w" for="ch" forName="spH" refType="w" fact="0.02"/>
          <dgm:constr type="w" for="ch" forName="desTx" refType="w" fact="0.68"/>
          <dgm:constr type="h" for="ch" forName="bracket" refType="h" refFor="ch" refForName="desTx" op="gte"/>
          <dgm:constr type="h" for="ch" forName="bracket" refType="h" refFor="ch" refForName="parTx" op="gte"/>
          <dgm:constr type="h" for="ch" forName="desTx" refType="h" refFor="ch" refForName="parTx" op="gte"/>
        </dgm:constrLst>
        <dgm:ruleLst/>
        <dgm:layoutNode name="parTx" styleLbl="revTx">
          <dgm:varLst>
            <dgm:chMax val="1"/>
            <dgm:bulletEnabled val="1"/>
          </dgm:varLst>
          <dgm:choose name="Name8">
            <dgm:if name="Name9" func="var" arg="dir" op="equ" val="norm">
              <dgm:alg type="tx">
                <dgm:param type="parTxLTRAlign" val="r"/>
              </dgm:alg>
            </dgm:if>
            <dgm:else name="Name10">
              <dgm:alg type="tx">
                <dgm:param type="parTxLTRAlign" val="l"/>
              </dgm:alg>
            </dgm:else>
          </dgm:choose>
          <dgm:shape xmlns:r="http://schemas.openxmlformats.org/officeDocument/2006/relationships" type="rect" r:blip="">
            <dgm:adjLst/>
          </dgm:shape>
          <dgm:presOf axis="self" ptType="node"/>
          <dgm:constrLst>
            <dgm:constr type="tMarg" refType="primFontSz" fact="0.2"/>
            <dgm:constr type="bMarg" refType="primFontSz" fact="0.2"/>
          </dgm:constrLst>
          <dgm:ruleLst>
            <dgm:rule type="h" val="INF" fact="NaN" max="NaN"/>
          </dgm:ruleLst>
        </dgm:layoutNode>
        <dgm:layoutNode name="bracket" styleLbl="parChTrans1D1">
          <dgm:alg type="sp"/>
          <dgm:choose name="Name11">
            <dgm:if name="Name12" func="var" arg="dir" op="equ" val="norm">
              <dgm:shape xmlns:r="http://schemas.openxmlformats.org/officeDocument/2006/relationships" type="leftBrace" r:blip="">
                <dgm:adjLst>
                  <dgm:adj idx="1" val="0.35"/>
                </dgm:adjLst>
              </dgm:shape>
            </dgm:if>
            <dgm:else name="Name13">
              <dgm:shape xmlns:r="http://schemas.openxmlformats.org/officeDocument/2006/relationships" rot="180" type="leftBrace" r:blip="">
                <dgm:adjLst>
                  <dgm:adj idx="1" val="0.35"/>
                </dgm:adjLst>
              </dgm:shape>
            </dgm:else>
          </dgm:choose>
          <dgm:presOf/>
        </dgm:layoutNode>
        <dgm:layoutNode name="spH">
          <dgm:alg type="sp"/>
        </dgm:layoutNode>
        <dgm:choose name="Name14">
          <dgm:if name="Name15" axis="ch" ptType="node" func="cnt" op="gte" val="1">
            <dgm:layoutNode name="desTx" styleLbl="node1">
              <dgm:varLst>
                <dgm:bulletEnabled val="1"/>
              </dgm:varLst>
              <dgm:alg type="tx">
                <dgm:param type="stBulletLvl" val="1"/>
                <dgm:param type="txAnchorVertCh" val="mid"/>
              </dgm:alg>
              <dgm:shape xmlns:r="http://schemas.openxmlformats.org/officeDocument/2006/relationships" type="rect" r:blip="">
                <dgm:adjLst/>
              </dgm:shape>
              <dgm:presOf axis="des" ptType="node"/>
              <dgm:constrLst>
                <dgm:constr type="secFontSz" refType="primFontSz"/>
                <dgm:constr type="tMarg" refType="primFontSz" fact="0.3"/>
                <dgm:constr type="bMarg" refType="primFontSz" fact="0.3"/>
                <dgm:constr type="lMarg" refType="primFontSz" fact="0.3"/>
                <dgm:constr type="rMarg" refType="primFontSz" fact="0.3"/>
              </dgm:constrLst>
              <dgm:ruleLst>
                <dgm:rule type="h" val="INF" fact="NaN" max="NaN"/>
              </dgm:ruleLst>
            </dgm:layoutNode>
          </dgm:if>
          <dgm:else name="Name16"/>
        </dgm:choose>
      </dgm:layoutNode>
      <dgm:forEach name="Name17" axis="followSib" ptType="sibTrans" cnt="1">
        <dgm:layoutNode name="spV">
          <dgm:alg type="sp"/>
        </dgm:layoutNode>
      </dgm:forEach>
    </dgm:forEach>
  </dgm:layoutNode>
</dgm:layoutDef>
</file>

<file path=ppt/diagrams/layout3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4.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5.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36.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2">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3">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1#4">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1#5">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1#6">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1#7">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1#8">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3d1#9">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3d1#10">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3d1#1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3d1#12">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3d1#13">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3d1#14">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3d1#15">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3d1#16">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3d1#17">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3d1#18">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3d1#19">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3d1#20">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3d1#2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3d1#22">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0.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1.xml><?xml version="1.0" encoding="utf-8"?>
<dgm:styleDef xmlns:dgm="http://schemas.openxmlformats.org/drawingml/2006/diagram" xmlns:a="http://schemas.openxmlformats.org/drawingml/2006/main" uniqueId="urn:microsoft.com/office/officeart/2005/8/quickstyle/3d1#15">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2.xml><?xml version="1.0" encoding="utf-8"?>
<dgm:styleDef xmlns:dgm="http://schemas.openxmlformats.org/drawingml/2006/diagram" xmlns:a="http://schemas.openxmlformats.org/drawingml/2006/main" uniqueId="urn:microsoft.com/office/officeart/2005/8/quickstyle/3d1#20">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3.xml><?xml version="1.0" encoding="utf-8"?>
<dgm:styleDef xmlns:dgm="http://schemas.openxmlformats.org/drawingml/2006/diagram" xmlns:a="http://schemas.openxmlformats.org/drawingml/2006/main" uniqueId="urn:microsoft.com/office/officeart/2005/8/quickstyle/3d1#2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4.xml><?xml version="1.0" encoding="utf-8"?>
<dgm:styleDef xmlns:dgm="http://schemas.openxmlformats.org/drawingml/2006/diagram" xmlns:a="http://schemas.openxmlformats.org/drawingml/2006/main" uniqueId="urn:microsoft.com/office/officeart/2005/8/quickstyle/3d1#17">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5.xml><?xml version="1.0" encoding="utf-8"?>
<dgm:styleDef xmlns:dgm="http://schemas.openxmlformats.org/drawingml/2006/diagram" xmlns:a="http://schemas.openxmlformats.org/drawingml/2006/main" uniqueId="urn:microsoft.com/office/officeart/2005/8/quickstyle/3d1#18">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6.xml><?xml version="1.0" encoding="utf-8"?>
<dgm:styleDef xmlns:dgm="http://schemas.openxmlformats.org/drawingml/2006/diagram" xmlns:a="http://schemas.openxmlformats.org/drawingml/2006/main" uniqueId="urn:microsoft.com/office/officeart/2005/8/quickstyle/3d1#23">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7924800" cy="5159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10358438" y="0"/>
            <a:ext cx="7924800" cy="515938"/>
          </a:xfrm>
          <a:prstGeom prst="rect">
            <a:avLst/>
          </a:prstGeom>
        </p:spPr>
        <p:txBody>
          <a:bodyPr vert="horz" lIns="91440" tIns="45720" rIns="91440" bIns="45720" rtlCol="0"/>
          <a:lstStyle>
            <a:lvl1pPr algn="r">
              <a:defRPr sz="1200"/>
            </a:lvl1pPr>
          </a:lstStyle>
          <a:p>
            <a:fld id="{3F87B192-7B3E-4BDA-A472-F07CE09E148F}" type="datetimeFigureOut">
              <a:rPr lang="en-US" smtClean="0"/>
              <a:t>9/3/2026</a:t>
            </a:fld>
            <a:endParaRPr lang="en-US"/>
          </a:p>
        </p:txBody>
      </p:sp>
      <p:sp>
        <p:nvSpPr>
          <p:cNvPr id="4" name="Slide Image Placeholder 3"/>
          <p:cNvSpPr>
            <a:spLocks noGrp="1" noRot="1" noChangeAspect="1"/>
          </p:cNvSpPr>
          <p:nvPr>
            <p:ph type="sldImg" idx="2"/>
          </p:nvPr>
        </p:nvSpPr>
        <p:spPr>
          <a:xfrm>
            <a:off x="6057900" y="1285875"/>
            <a:ext cx="6172200" cy="3471863"/>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1828800" y="4951413"/>
            <a:ext cx="14630400" cy="4049712"/>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771063"/>
            <a:ext cx="7924800" cy="51593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10358438" y="9771063"/>
            <a:ext cx="7924800" cy="515937"/>
          </a:xfrm>
          <a:prstGeom prst="rect">
            <a:avLst/>
          </a:prstGeom>
        </p:spPr>
        <p:txBody>
          <a:bodyPr vert="horz" lIns="91440" tIns="45720" rIns="91440" bIns="45720" rtlCol="0" anchor="b"/>
          <a:lstStyle>
            <a:lvl1pPr algn="r">
              <a:defRPr sz="1200"/>
            </a:lvl1pPr>
          </a:lstStyle>
          <a:p>
            <a:fld id="{3724D673-F5B2-4A17-A032-E814B38128F8}" type="slidenum">
              <a:rPr lang="en-US" smtClean="0"/>
              <a:t>‹#›</a:t>
            </a:fld>
            <a:endParaRPr lang="en-US"/>
          </a:p>
        </p:txBody>
      </p:sp>
    </p:spTree>
    <p:extLst>
      <p:ext uri="{BB962C8B-B14F-4D97-AF65-F5344CB8AC3E}">
        <p14:creationId xmlns:p14="http://schemas.microsoft.com/office/powerpoint/2010/main" val="20860758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371600" y="3188970"/>
            <a:ext cx="15544800" cy="2160270"/>
          </a:xfrm>
          <a:prstGeom prst="rect">
            <a:avLst/>
          </a:prstGeom>
        </p:spPr>
        <p:txBody>
          <a:bodyPr/>
          <a:lstStyle>
            <a:lvl1pPr>
              <a:defRPr sz="7250" b="1" i="0">
                <a:solidFill>
                  <a:srgbClr val="0C79EE"/>
                </a:solidFill>
                <a:latin typeface="MicrogrammaExtDBol"/>
                <a:cs typeface="MicrogrammaExtDBol"/>
              </a:defRPr>
            </a:lvl1pPr>
          </a:lstStyle>
          <a:p>
            <a:r>
              <a:rPr lang="en-US"/>
              <a:t>Click to edit Master title style</a:t>
            </a:r>
            <a:endParaRPr/>
          </a:p>
        </p:txBody>
      </p:sp>
      <p:sp>
        <p:nvSpPr>
          <p:cNvPr id="3" name="Holder 3"/>
          <p:cNvSpPr>
            <a:spLocks noGrp="1"/>
          </p:cNvSpPr>
          <p:nvPr>
            <p:ph type="subTitle" idx="4"/>
          </p:nvPr>
        </p:nvSpPr>
        <p:spPr>
          <a:xfrm>
            <a:off x="2743200" y="5760720"/>
            <a:ext cx="12801600" cy="2571750"/>
          </a:xfrm>
          <a:prstGeom prst="rect">
            <a:avLst/>
          </a:prstGeom>
        </p:spPr>
        <p:txBody>
          <a:bodyPr/>
          <a:lstStyle>
            <a:lvl1pPr>
              <a:defRPr/>
            </a:lvl1pPr>
          </a:lstStyle>
          <a:p>
            <a:r>
              <a:rPr lang="en-US"/>
              <a:t>Click to edit Master subtitle style</a:t>
            </a:r>
            <a:endParaRPr/>
          </a:p>
        </p:txBody>
      </p:sp>
      <p:sp>
        <p:nvSpPr>
          <p:cNvPr id="4" name="Holder 4">
            <a:extLst>
              <a:ext uri="{FF2B5EF4-FFF2-40B4-BE49-F238E27FC236}">
                <a16:creationId xmlns:a16="http://schemas.microsoft.com/office/drawing/2014/main" id="{2C393EB1-44F8-B6C4-FA00-4ADA2387F40B}"/>
              </a:ext>
            </a:extLst>
          </p:cNvPr>
          <p:cNvSpPr>
            <a:spLocks noGrp="1" noChangeArrowheads="1"/>
          </p:cNvSpPr>
          <p:nvPr>
            <p:ph type="ftr" sz="quarter" idx="10"/>
          </p:nvPr>
        </p:nvSpPr>
        <p:spPr>
          <a:ln/>
        </p:spPr>
        <p:txBody>
          <a:bodyPr/>
          <a:lstStyle>
            <a:lvl1pPr>
              <a:defRPr/>
            </a:lvl1pPr>
          </a:lstStyle>
          <a:p>
            <a:endParaRPr lang="en-US" altLang="en-US"/>
          </a:p>
        </p:txBody>
      </p:sp>
      <p:sp>
        <p:nvSpPr>
          <p:cNvPr id="5" name="Holder 5">
            <a:extLst>
              <a:ext uri="{FF2B5EF4-FFF2-40B4-BE49-F238E27FC236}">
                <a16:creationId xmlns:a16="http://schemas.microsoft.com/office/drawing/2014/main" id="{6DB40010-4289-7CCD-2B2D-AD73234281E6}"/>
              </a:ext>
            </a:extLst>
          </p:cNvPr>
          <p:cNvSpPr>
            <a:spLocks noGrp="1" noChangeArrowheads="1"/>
          </p:cNvSpPr>
          <p:nvPr>
            <p:ph type="dt" sz="half" idx="11"/>
          </p:nvPr>
        </p:nvSpPr>
        <p:spPr>
          <a:ln/>
        </p:spPr>
        <p:txBody>
          <a:bodyPr/>
          <a:lstStyle>
            <a:lvl1pPr>
              <a:defRPr/>
            </a:lvl1pPr>
          </a:lstStyle>
          <a:p>
            <a:fld id="{D203C6A3-35AD-4D33-8C1C-0230FBB08B7B}" type="datetimeFigureOut">
              <a:rPr lang="en-US" altLang="en-US"/>
              <a:pPr/>
              <a:t>9/3/2026</a:t>
            </a:fld>
            <a:endParaRPr lang="en-US" altLang="en-US"/>
          </a:p>
        </p:txBody>
      </p:sp>
      <p:sp>
        <p:nvSpPr>
          <p:cNvPr id="6" name="Holder 6">
            <a:extLst>
              <a:ext uri="{FF2B5EF4-FFF2-40B4-BE49-F238E27FC236}">
                <a16:creationId xmlns:a16="http://schemas.microsoft.com/office/drawing/2014/main" id="{C34BCADA-EFFD-70F3-98F8-0EDFEC8F1DD3}"/>
              </a:ext>
            </a:extLst>
          </p:cNvPr>
          <p:cNvSpPr>
            <a:spLocks noGrp="1" noChangeArrowheads="1"/>
          </p:cNvSpPr>
          <p:nvPr>
            <p:ph type="sldNum" sz="quarter" idx="12"/>
          </p:nvPr>
        </p:nvSpPr>
        <p:spPr>
          <a:ln/>
        </p:spPr>
        <p:txBody>
          <a:bodyPr/>
          <a:lstStyle>
            <a:lvl1pPr>
              <a:defRPr/>
            </a:lvl1pPr>
          </a:lstStyle>
          <a:p>
            <a:fld id="{2B7047EF-FCED-4A57-8712-DCE6872F9734}" type="slidenum">
              <a:rPr lang="en-US" altLang="en-US"/>
              <a:pPr/>
              <a:t>‹#›</a:t>
            </a:fld>
            <a:endParaRPr lang="en-US" altLang="en-US"/>
          </a:p>
        </p:txBody>
      </p:sp>
    </p:spTree>
    <p:extLst>
      <p:ext uri="{BB962C8B-B14F-4D97-AF65-F5344CB8AC3E}">
        <p14:creationId xmlns:p14="http://schemas.microsoft.com/office/powerpoint/2010/main" val="40941129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a:lstStyle>
            <a:lvl1pPr>
              <a:defRPr sz="7250" b="1" i="0">
                <a:solidFill>
                  <a:srgbClr val="0C79EE"/>
                </a:solidFill>
                <a:latin typeface="MicrogrammaExtDBol"/>
                <a:cs typeface="MicrogrammaExtDBol"/>
              </a:defRPr>
            </a:lvl1pPr>
          </a:lstStyle>
          <a:p>
            <a:r>
              <a:rPr lang="en-US"/>
              <a:t>Click to edit Master title style</a:t>
            </a:r>
            <a:endParaRPr/>
          </a:p>
        </p:txBody>
      </p:sp>
      <p:sp>
        <p:nvSpPr>
          <p:cNvPr id="3" name="Holder 3"/>
          <p:cNvSpPr>
            <a:spLocks noGrp="1"/>
          </p:cNvSpPr>
          <p:nvPr>
            <p:ph type="body" idx="1"/>
          </p:nvPr>
        </p:nvSpPr>
        <p:spPr/>
        <p:txBody>
          <a:bodyPr/>
          <a:lstStyle>
            <a:lvl1pPr>
              <a:defRPr/>
            </a:lvl1pPr>
          </a:lstStyle>
          <a:p>
            <a:pPr lvl="0"/>
            <a:r>
              <a:rPr lang="en-US"/>
              <a:t>Click to edit Master text styles</a:t>
            </a:r>
          </a:p>
        </p:txBody>
      </p:sp>
      <p:sp>
        <p:nvSpPr>
          <p:cNvPr id="4" name="Holder 4">
            <a:extLst>
              <a:ext uri="{FF2B5EF4-FFF2-40B4-BE49-F238E27FC236}">
                <a16:creationId xmlns:a16="http://schemas.microsoft.com/office/drawing/2014/main" id="{0E9247C9-E90C-912A-98CC-DA81C2AF0E72}"/>
              </a:ext>
            </a:extLst>
          </p:cNvPr>
          <p:cNvSpPr>
            <a:spLocks noGrp="1" noChangeArrowheads="1"/>
          </p:cNvSpPr>
          <p:nvPr>
            <p:ph type="ftr" sz="quarter" idx="10"/>
          </p:nvPr>
        </p:nvSpPr>
        <p:spPr>
          <a:ln/>
        </p:spPr>
        <p:txBody>
          <a:bodyPr/>
          <a:lstStyle>
            <a:lvl1pPr>
              <a:defRPr/>
            </a:lvl1pPr>
          </a:lstStyle>
          <a:p>
            <a:endParaRPr lang="en-US" altLang="en-US"/>
          </a:p>
        </p:txBody>
      </p:sp>
      <p:sp>
        <p:nvSpPr>
          <p:cNvPr id="5" name="Holder 5">
            <a:extLst>
              <a:ext uri="{FF2B5EF4-FFF2-40B4-BE49-F238E27FC236}">
                <a16:creationId xmlns:a16="http://schemas.microsoft.com/office/drawing/2014/main" id="{E09E50A7-F90E-DE19-0D33-0C5BDA45DEB5}"/>
              </a:ext>
            </a:extLst>
          </p:cNvPr>
          <p:cNvSpPr>
            <a:spLocks noGrp="1" noChangeArrowheads="1"/>
          </p:cNvSpPr>
          <p:nvPr>
            <p:ph type="dt" sz="half" idx="11"/>
          </p:nvPr>
        </p:nvSpPr>
        <p:spPr>
          <a:ln/>
        </p:spPr>
        <p:txBody>
          <a:bodyPr/>
          <a:lstStyle>
            <a:lvl1pPr>
              <a:defRPr/>
            </a:lvl1pPr>
          </a:lstStyle>
          <a:p>
            <a:fld id="{6871DBD2-1047-4276-8506-8F27020F0FFC}" type="datetimeFigureOut">
              <a:rPr lang="en-US" altLang="en-US"/>
              <a:pPr/>
              <a:t>9/3/2026</a:t>
            </a:fld>
            <a:endParaRPr lang="en-US" altLang="en-US"/>
          </a:p>
        </p:txBody>
      </p:sp>
      <p:sp>
        <p:nvSpPr>
          <p:cNvPr id="6" name="Holder 6">
            <a:extLst>
              <a:ext uri="{FF2B5EF4-FFF2-40B4-BE49-F238E27FC236}">
                <a16:creationId xmlns:a16="http://schemas.microsoft.com/office/drawing/2014/main" id="{EEC0BE8D-FA66-7D4D-BBC0-21DF7EBCFC84}"/>
              </a:ext>
            </a:extLst>
          </p:cNvPr>
          <p:cNvSpPr>
            <a:spLocks noGrp="1" noChangeArrowheads="1"/>
          </p:cNvSpPr>
          <p:nvPr>
            <p:ph type="sldNum" sz="quarter" idx="12"/>
          </p:nvPr>
        </p:nvSpPr>
        <p:spPr>
          <a:ln/>
        </p:spPr>
        <p:txBody>
          <a:bodyPr/>
          <a:lstStyle>
            <a:lvl1pPr>
              <a:defRPr/>
            </a:lvl1pPr>
          </a:lstStyle>
          <a:p>
            <a:fld id="{F20DA376-0FF8-4822-80A2-200C5F5DA99B}" type="slidenum">
              <a:rPr lang="en-US" altLang="en-US"/>
              <a:pPr/>
              <a:t>‹#›</a:t>
            </a:fld>
            <a:endParaRPr lang="en-US" altLang="en-US"/>
          </a:p>
        </p:txBody>
      </p:sp>
    </p:spTree>
    <p:extLst>
      <p:ext uri="{BB962C8B-B14F-4D97-AF65-F5344CB8AC3E}">
        <p14:creationId xmlns:p14="http://schemas.microsoft.com/office/powerpoint/2010/main" val="29573546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a:lstStyle>
            <a:lvl1pPr>
              <a:defRPr sz="7250" b="1" i="0">
                <a:solidFill>
                  <a:srgbClr val="0C79EE"/>
                </a:solidFill>
                <a:latin typeface="MicrogrammaExtDBol"/>
                <a:cs typeface="MicrogrammaExtDBol"/>
              </a:defRPr>
            </a:lvl1pPr>
          </a:lstStyle>
          <a:p>
            <a:r>
              <a:rPr lang="en-US"/>
              <a:t>Click to edit Master title style</a:t>
            </a:r>
            <a:endParaRPr/>
          </a:p>
        </p:txBody>
      </p:sp>
      <p:sp>
        <p:nvSpPr>
          <p:cNvPr id="3" name="Holder 3"/>
          <p:cNvSpPr>
            <a:spLocks noGrp="1"/>
          </p:cNvSpPr>
          <p:nvPr>
            <p:ph sz="half" idx="2"/>
          </p:nvPr>
        </p:nvSpPr>
        <p:spPr>
          <a:xfrm>
            <a:off x="914400" y="2366010"/>
            <a:ext cx="7955280" cy="6789420"/>
          </a:xfrm>
          <a:prstGeom prst="rect">
            <a:avLst/>
          </a:prstGeom>
        </p:spPr>
        <p:txBody>
          <a:bodyPr/>
          <a:lstStyle>
            <a:lvl1pPr>
              <a:defRPr/>
            </a:lvl1pPr>
          </a:lstStyle>
          <a:p>
            <a:pPr lvl="0"/>
            <a:r>
              <a:rPr lang="en-US"/>
              <a:t>Click to edit Master text styles</a:t>
            </a:r>
          </a:p>
        </p:txBody>
      </p:sp>
      <p:sp>
        <p:nvSpPr>
          <p:cNvPr id="4" name="Holder 4"/>
          <p:cNvSpPr>
            <a:spLocks noGrp="1"/>
          </p:cNvSpPr>
          <p:nvPr>
            <p:ph sz="half" idx="3"/>
          </p:nvPr>
        </p:nvSpPr>
        <p:spPr>
          <a:xfrm>
            <a:off x="9418320" y="2366010"/>
            <a:ext cx="7955280" cy="6789420"/>
          </a:xfrm>
          <a:prstGeom prst="rect">
            <a:avLst/>
          </a:prstGeom>
        </p:spPr>
        <p:txBody>
          <a:bodyPr/>
          <a:lstStyle>
            <a:lvl1pPr>
              <a:defRPr/>
            </a:lvl1pPr>
          </a:lstStyle>
          <a:p>
            <a:pPr lvl="0"/>
            <a:r>
              <a:rPr lang="en-US"/>
              <a:t>Click to edit Master text styles</a:t>
            </a:r>
          </a:p>
        </p:txBody>
      </p:sp>
      <p:sp>
        <p:nvSpPr>
          <p:cNvPr id="5" name="Holder 4">
            <a:extLst>
              <a:ext uri="{FF2B5EF4-FFF2-40B4-BE49-F238E27FC236}">
                <a16:creationId xmlns:a16="http://schemas.microsoft.com/office/drawing/2014/main" id="{F8FE64DF-481D-FFD1-D97C-FC0E40ACA562}"/>
              </a:ext>
            </a:extLst>
          </p:cNvPr>
          <p:cNvSpPr>
            <a:spLocks noGrp="1" noChangeArrowheads="1"/>
          </p:cNvSpPr>
          <p:nvPr>
            <p:ph type="ftr" sz="quarter" idx="10"/>
          </p:nvPr>
        </p:nvSpPr>
        <p:spPr>
          <a:ln/>
        </p:spPr>
        <p:txBody>
          <a:bodyPr/>
          <a:lstStyle>
            <a:lvl1pPr>
              <a:defRPr/>
            </a:lvl1pPr>
          </a:lstStyle>
          <a:p>
            <a:endParaRPr lang="en-US" altLang="en-US"/>
          </a:p>
        </p:txBody>
      </p:sp>
      <p:sp>
        <p:nvSpPr>
          <p:cNvPr id="6" name="Holder 5">
            <a:extLst>
              <a:ext uri="{FF2B5EF4-FFF2-40B4-BE49-F238E27FC236}">
                <a16:creationId xmlns:a16="http://schemas.microsoft.com/office/drawing/2014/main" id="{84E169C7-6C7A-AC0D-F857-1BBA04ECFDF5}"/>
              </a:ext>
            </a:extLst>
          </p:cNvPr>
          <p:cNvSpPr>
            <a:spLocks noGrp="1" noChangeArrowheads="1"/>
          </p:cNvSpPr>
          <p:nvPr>
            <p:ph type="dt" sz="half" idx="11"/>
          </p:nvPr>
        </p:nvSpPr>
        <p:spPr>
          <a:ln/>
        </p:spPr>
        <p:txBody>
          <a:bodyPr/>
          <a:lstStyle>
            <a:lvl1pPr>
              <a:defRPr/>
            </a:lvl1pPr>
          </a:lstStyle>
          <a:p>
            <a:fld id="{21AF9D1F-9BD6-4FE8-97A5-AAB3C82E2306}" type="datetimeFigureOut">
              <a:rPr lang="en-US" altLang="en-US"/>
              <a:pPr/>
              <a:t>9/3/2026</a:t>
            </a:fld>
            <a:endParaRPr lang="en-US" altLang="en-US"/>
          </a:p>
        </p:txBody>
      </p:sp>
      <p:sp>
        <p:nvSpPr>
          <p:cNvPr id="7" name="Holder 6">
            <a:extLst>
              <a:ext uri="{FF2B5EF4-FFF2-40B4-BE49-F238E27FC236}">
                <a16:creationId xmlns:a16="http://schemas.microsoft.com/office/drawing/2014/main" id="{E26A913A-6478-2227-D66F-8F08BE242D89}"/>
              </a:ext>
            </a:extLst>
          </p:cNvPr>
          <p:cNvSpPr>
            <a:spLocks noGrp="1" noChangeArrowheads="1"/>
          </p:cNvSpPr>
          <p:nvPr>
            <p:ph type="sldNum" sz="quarter" idx="12"/>
          </p:nvPr>
        </p:nvSpPr>
        <p:spPr>
          <a:ln/>
        </p:spPr>
        <p:txBody>
          <a:bodyPr/>
          <a:lstStyle>
            <a:lvl1pPr>
              <a:defRPr/>
            </a:lvl1pPr>
          </a:lstStyle>
          <a:p>
            <a:fld id="{B470BDD1-E832-4E51-AF0E-821B3AEB592A}" type="slidenum">
              <a:rPr lang="en-US" altLang="en-US"/>
              <a:pPr/>
              <a:t>‹#›</a:t>
            </a:fld>
            <a:endParaRPr lang="en-US" altLang="en-US"/>
          </a:p>
        </p:txBody>
      </p:sp>
    </p:spTree>
    <p:extLst>
      <p:ext uri="{BB962C8B-B14F-4D97-AF65-F5344CB8AC3E}">
        <p14:creationId xmlns:p14="http://schemas.microsoft.com/office/powerpoint/2010/main" val="31074034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a:lstStyle>
            <a:lvl1pPr>
              <a:defRPr sz="7250" b="1" i="0">
                <a:solidFill>
                  <a:srgbClr val="0C79EE"/>
                </a:solidFill>
                <a:latin typeface="MicrogrammaExtDBol"/>
                <a:cs typeface="MicrogrammaExtDBol"/>
              </a:defRPr>
            </a:lvl1pPr>
          </a:lstStyle>
          <a:p>
            <a:r>
              <a:rPr lang="en-US"/>
              <a:t>Click to edit Master title style</a:t>
            </a:r>
            <a:endParaRPr/>
          </a:p>
        </p:txBody>
      </p:sp>
      <p:sp>
        <p:nvSpPr>
          <p:cNvPr id="3" name="Holder 4">
            <a:extLst>
              <a:ext uri="{FF2B5EF4-FFF2-40B4-BE49-F238E27FC236}">
                <a16:creationId xmlns:a16="http://schemas.microsoft.com/office/drawing/2014/main" id="{8BA505D2-27AC-8144-3C14-05C964A643E7}"/>
              </a:ext>
            </a:extLst>
          </p:cNvPr>
          <p:cNvSpPr>
            <a:spLocks noGrp="1" noChangeArrowheads="1"/>
          </p:cNvSpPr>
          <p:nvPr>
            <p:ph type="ftr" sz="quarter" idx="10"/>
          </p:nvPr>
        </p:nvSpPr>
        <p:spPr>
          <a:ln/>
        </p:spPr>
        <p:txBody>
          <a:bodyPr/>
          <a:lstStyle>
            <a:lvl1pPr>
              <a:defRPr/>
            </a:lvl1pPr>
          </a:lstStyle>
          <a:p>
            <a:endParaRPr lang="en-US" altLang="en-US"/>
          </a:p>
        </p:txBody>
      </p:sp>
      <p:sp>
        <p:nvSpPr>
          <p:cNvPr id="4" name="Holder 5">
            <a:extLst>
              <a:ext uri="{FF2B5EF4-FFF2-40B4-BE49-F238E27FC236}">
                <a16:creationId xmlns:a16="http://schemas.microsoft.com/office/drawing/2014/main" id="{708C15C2-2D03-7AB9-3B3B-1002B43A36DA}"/>
              </a:ext>
            </a:extLst>
          </p:cNvPr>
          <p:cNvSpPr>
            <a:spLocks noGrp="1" noChangeArrowheads="1"/>
          </p:cNvSpPr>
          <p:nvPr>
            <p:ph type="dt" sz="half" idx="11"/>
          </p:nvPr>
        </p:nvSpPr>
        <p:spPr>
          <a:ln/>
        </p:spPr>
        <p:txBody>
          <a:bodyPr/>
          <a:lstStyle>
            <a:lvl1pPr>
              <a:defRPr/>
            </a:lvl1pPr>
          </a:lstStyle>
          <a:p>
            <a:fld id="{26F92589-F4CF-457B-977A-83DA5CA6B5FE}" type="datetimeFigureOut">
              <a:rPr lang="en-US" altLang="en-US"/>
              <a:pPr/>
              <a:t>9/3/2026</a:t>
            </a:fld>
            <a:endParaRPr lang="en-US" altLang="en-US"/>
          </a:p>
        </p:txBody>
      </p:sp>
      <p:sp>
        <p:nvSpPr>
          <p:cNvPr id="5" name="Holder 6">
            <a:extLst>
              <a:ext uri="{FF2B5EF4-FFF2-40B4-BE49-F238E27FC236}">
                <a16:creationId xmlns:a16="http://schemas.microsoft.com/office/drawing/2014/main" id="{A43A0391-C84C-49C0-6386-15CF565943EC}"/>
              </a:ext>
            </a:extLst>
          </p:cNvPr>
          <p:cNvSpPr>
            <a:spLocks noGrp="1" noChangeArrowheads="1"/>
          </p:cNvSpPr>
          <p:nvPr>
            <p:ph type="sldNum" sz="quarter" idx="12"/>
          </p:nvPr>
        </p:nvSpPr>
        <p:spPr>
          <a:ln/>
        </p:spPr>
        <p:txBody>
          <a:bodyPr/>
          <a:lstStyle>
            <a:lvl1pPr>
              <a:defRPr/>
            </a:lvl1pPr>
          </a:lstStyle>
          <a:p>
            <a:fld id="{08EEB1DC-847A-462C-A0B4-96B85FB6DAD4}" type="slidenum">
              <a:rPr lang="en-US" altLang="en-US"/>
              <a:pPr/>
              <a:t>‹#›</a:t>
            </a:fld>
            <a:endParaRPr lang="en-US" altLang="en-US"/>
          </a:p>
        </p:txBody>
      </p:sp>
    </p:spTree>
    <p:extLst>
      <p:ext uri="{BB962C8B-B14F-4D97-AF65-F5344CB8AC3E}">
        <p14:creationId xmlns:p14="http://schemas.microsoft.com/office/powerpoint/2010/main" val="25133422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4">
            <a:extLst>
              <a:ext uri="{FF2B5EF4-FFF2-40B4-BE49-F238E27FC236}">
                <a16:creationId xmlns:a16="http://schemas.microsoft.com/office/drawing/2014/main" id="{CE87A6E7-F1BE-0EA5-1FF2-275237DA3C7E}"/>
              </a:ext>
            </a:extLst>
          </p:cNvPr>
          <p:cNvSpPr>
            <a:spLocks noGrp="1" noChangeArrowheads="1"/>
          </p:cNvSpPr>
          <p:nvPr>
            <p:ph type="ftr" sz="quarter" idx="10"/>
          </p:nvPr>
        </p:nvSpPr>
        <p:spPr>
          <a:ln/>
        </p:spPr>
        <p:txBody>
          <a:bodyPr/>
          <a:lstStyle>
            <a:lvl1pPr>
              <a:defRPr/>
            </a:lvl1pPr>
          </a:lstStyle>
          <a:p>
            <a:endParaRPr lang="en-US" altLang="en-US"/>
          </a:p>
        </p:txBody>
      </p:sp>
      <p:sp>
        <p:nvSpPr>
          <p:cNvPr id="3" name="Holder 5">
            <a:extLst>
              <a:ext uri="{FF2B5EF4-FFF2-40B4-BE49-F238E27FC236}">
                <a16:creationId xmlns:a16="http://schemas.microsoft.com/office/drawing/2014/main" id="{C3B209BC-EC70-EC1D-36BA-4BE87E59478F}"/>
              </a:ext>
            </a:extLst>
          </p:cNvPr>
          <p:cNvSpPr>
            <a:spLocks noGrp="1" noChangeArrowheads="1"/>
          </p:cNvSpPr>
          <p:nvPr>
            <p:ph type="dt" sz="half" idx="11"/>
          </p:nvPr>
        </p:nvSpPr>
        <p:spPr>
          <a:ln/>
        </p:spPr>
        <p:txBody>
          <a:bodyPr/>
          <a:lstStyle>
            <a:lvl1pPr>
              <a:defRPr/>
            </a:lvl1pPr>
          </a:lstStyle>
          <a:p>
            <a:fld id="{7BDE67A9-5C36-4F52-BD24-7CBDC8DA6BD3}" type="datetimeFigureOut">
              <a:rPr lang="en-US" altLang="en-US"/>
              <a:pPr/>
              <a:t>9/3/2026</a:t>
            </a:fld>
            <a:endParaRPr lang="en-US" altLang="en-US"/>
          </a:p>
        </p:txBody>
      </p:sp>
      <p:sp>
        <p:nvSpPr>
          <p:cNvPr id="4" name="Holder 6">
            <a:extLst>
              <a:ext uri="{FF2B5EF4-FFF2-40B4-BE49-F238E27FC236}">
                <a16:creationId xmlns:a16="http://schemas.microsoft.com/office/drawing/2014/main" id="{0D0A9164-D131-D262-32E5-B929F66DFEBA}"/>
              </a:ext>
            </a:extLst>
          </p:cNvPr>
          <p:cNvSpPr>
            <a:spLocks noGrp="1" noChangeArrowheads="1"/>
          </p:cNvSpPr>
          <p:nvPr>
            <p:ph type="sldNum" sz="quarter" idx="12"/>
          </p:nvPr>
        </p:nvSpPr>
        <p:spPr>
          <a:ln/>
        </p:spPr>
        <p:txBody>
          <a:bodyPr/>
          <a:lstStyle>
            <a:lvl1pPr>
              <a:defRPr/>
            </a:lvl1pPr>
          </a:lstStyle>
          <a:p>
            <a:fld id="{61224C73-0E77-4DC3-8D22-37BEFFFAC198}" type="slidenum">
              <a:rPr lang="en-US" altLang="en-US"/>
              <a:pPr/>
              <a:t>‹#›</a:t>
            </a:fld>
            <a:endParaRPr lang="en-US" altLang="en-US"/>
          </a:p>
        </p:txBody>
      </p:sp>
    </p:spTree>
    <p:extLst>
      <p:ext uri="{BB962C8B-B14F-4D97-AF65-F5344CB8AC3E}">
        <p14:creationId xmlns:p14="http://schemas.microsoft.com/office/powerpoint/2010/main" val="107105907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a:extLst>
              <a:ext uri="{FF2B5EF4-FFF2-40B4-BE49-F238E27FC236}">
                <a16:creationId xmlns:a16="http://schemas.microsoft.com/office/drawing/2014/main" id="{DA666FEA-A639-CA73-82E7-9F13C6AEB3AE}"/>
              </a:ext>
            </a:extLst>
          </p:cNvPr>
          <p:cNvSpPr>
            <a:spLocks noGrp="1"/>
          </p:cNvSpPr>
          <p:nvPr>
            <p:ph type="title"/>
          </p:nvPr>
        </p:nvSpPr>
        <p:spPr>
          <a:xfrm>
            <a:off x="652463" y="3551238"/>
            <a:ext cx="12082462" cy="2998787"/>
          </a:xfrm>
          <a:prstGeom prst="rect">
            <a:avLst/>
          </a:prstGeom>
        </p:spPr>
        <p:txBody>
          <a:bodyPr wrap="square" lIns="0" tIns="0" rIns="0" bIns="0">
            <a:spAutoFit/>
          </a:bodyPr>
          <a:lstStyle>
            <a:lvl1pPr>
              <a:defRPr sz="7250" b="1" i="0">
                <a:solidFill>
                  <a:srgbClr val="0C79EE"/>
                </a:solidFill>
                <a:latin typeface="MicrogrammaExtDBol"/>
                <a:cs typeface="MicrogrammaExtDBol"/>
              </a:defRPr>
            </a:lvl1pPr>
          </a:lstStyle>
          <a:p>
            <a:endParaRPr/>
          </a:p>
        </p:txBody>
      </p:sp>
      <p:sp>
        <p:nvSpPr>
          <p:cNvPr id="1027" name="Holder 3">
            <a:extLst>
              <a:ext uri="{FF2B5EF4-FFF2-40B4-BE49-F238E27FC236}">
                <a16:creationId xmlns:a16="http://schemas.microsoft.com/office/drawing/2014/main" id="{0422112E-AB2A-9B02-F390-2995E4FB4522}"/>
              </a:ext>
            </a:extLst>
          </p:cNvPr>
          <p:cNvSpPr>
            <a:spLocks noGrp="1" noChangeArrowheads="1"/>
          </p:cNvSpPr>
          <p:nvPr>
            <p:ph type="body" idx="1"/>
          </p:nvPr>
        </p:nvSpPr>
        <p:spPr bwMode="auto">
          <a:xfrm>
            <a:off x="914400" y="2365375"/>
            <a:ext cx="16459200" cy="678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lvl="0"/>
            <a:endParaRPr lang="en-US" altLang="en-US"/>
          </a:p>
        </p:txBody>
      </p:sp>
      <p:sp>
        <p:nvSpPr>
          <p:cNvPr id="1028" name="Holder 4">
            <a:extLst>
              <a:ext uri="{FF2B5EF4-FFF2-40B4-BE49-F238E27FC236}">
                <a16:creationId xmlns:a16="http://schemas.microsoft.com/office/drawing/2014/main" id="{13DA1242-3898-D51A-737B-AEB5D44CF114}"/>
              </a:ext>
            </a:extLst>
          </p:cNvPr>
          <p:cNvSpPr>
            <a:spLocks noGrp="1" noChangeArrowheads="1"/>
          </p:cNvSpPr>
          <p:nvPr>
            <p:ph type="ftr" sz="quarter" idx="5"/>
          </p:nvPr>
        </p:nvSpPr>
        <p:spPr bwMode="auto">
          <a:xfrm>
            <a:off x="6218238" y="9566275"/>
            <a:ext cx="5851525"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lgn="ctr" eaLnBrk="1" hangingPunct="1">
              <a:defRPr>
                <a:solidFill>
                  <a:srgbClr val="898989"/>
                </a:solidFill>
              </a:defRPr>
            </a:lvl1pPr>
          </a:lstStyle>
          <a:p>
            <a:endParaRPr lang="en-US" altLang="en-US"/>
          </a:p>
        </p:txBody>
      </p:sp>
      <p:sp>
        <p:nvSpPr>
          <p:cNvPr id="1029" name="Holder 5">
            <a:extLst>
              <a:ext uri="{FF2B5EF4-FFF2-40B4-BE49-F238E27FC236}">
                <a16:creationId xmlns:a16="http://schemas.microsoft.com/office/drawing/2014/main" id="{E872856A-851E-4466-91A6-DCD67529A440}"/>
              </a:ext>
            </a:extLst>
          </p:cNvPr>
          <p:cNvSpPr>
            <a:spLocks noGrp="1" noChangeArrowheads="1"/>
          </p:cNvSpPr>
          <p:nvPr>
            <p:ph type="dt" sz="half" idx="6"/>
          </p:nvPr>
        </p:nvSpPr>
        <p:spPr bwMode="auto">
          <a:xfrm>
            <a:off x="914400" y="9566275"/>
            <a:ext cx="4206875"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1" hangingPunct="1">
              <a:defRPr>
                <a:solidFill>
                  <a:srgbClr val="898989"/>
                </a:solidFill>
              </a:defRPr>
            </a:lvl1pPr>
          </a:lstStyle>
          <a:p>
            <a:fld id="{410CE057-AACB-4ED1-B41C-C7791B3200EE}" type="datetimeFigureOut">
              <a:rPr lang="en-US" altLang="en-US"/>
              <a:pPr/>
              <a:t>9/3/2026</a:t>
            </a:fld>
            <a:endParaRPr lang="en-US" altLang="en-US"/>
          </a:p>
        </p:txBody>
      </p:sp>
      <p:sp>
        <p:nvSpPr>
          <p:cNvPr id="1030" name="Holder 6">
            <a:extLst>
              <a:ext uri="{FF2B5EF4-FFF2-40B4-BE49-F238E27FC236}">
                <a16:creationId xmlns:a16="http://schemas.microsoft.com/office/drawing/2014/main" id="{A4559CC9-FD2F-57DA-2204-2C8F15335B5D}"/>
              </a:ext>
            </a:extLst>
          </p:cNvPr>
          <p:cNvSpPr>
            <a:spLocks noGrp="1" noChangeArrowheads="1"/>
          </p:cNvSpPr>
          <p:nvPr>
            <p:ph type="sldNum" sz="quarter" idx="7"/>
          </p:nvPr>
        </p:nvSpPr>
        <p:spPr bwMode="auto">
          <a:xfrm>
            <a:off x="13166725" y="9566275"/>
            <a:ext cx="4206875"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lgn="r" eaLnBrk="1" hangingPunct="1">
              <a:defRPr>
                <a:solidFill>
                  <a:srgbClr val="898989"/>
                </a:solidFill>
              </a:defRPr>
            </a:lvl1pPr>
          </a:lstStyle>
          <a:p>
            <a:fld id="{B5A6E5EC-A701-4EE7-8112-456548DE2BB9}"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xStyles>
    <p:titleStyle>
      <a:lvl1pPr algn="ctr" rtl="0" eaLnBrk="1" fontAlgn="base" hangingPunct="1">
        <a:spcBef>
          <a:spcPct val="0"/>
        </a:spcBef>
        <a:spcAft>
          <a:spcPct val="0"/>
        </a:spcAft>
        <a:defRPr>
          <a:solidFill>
            <a:schemeClr val="tx2"/>
          </a:solidFill>
          <a:latin typeface="+mj-lt"/>
          <a:ea typeface="+mj-ea"/>
          <a:cs typeface="+mj-cs"/>
        </a:defRPr>
      </a:lvl1pPr>
      <a:lvl2pPr algn="ctr" rtl="0" eaLnBrk="1" fontAlgn="base" hangingPunct="1">
        <a:spcBef>
          <a:spcPct val="0"/>
        </a:spcBef>
        <a:spcAft>
          <a:spcPct val="0"/>
        </a:spcAft>
        <a:defRPr>
          <a:solidFill>
            <a:schemeClr val="tx2"/>
          </a:solidFill>
          <a:latin typeface="Calibri" panose="020F0502020204030204" pitchFamily="34" charset="0"/>
        </a:defRPr>
      </a:lvl2pPr>
      <a:lvl3pPr algn="ctr" rtl="0" eaLnBrk="1" fontAlgn="base" hangingPunct="1">
        <a:spcBef>
          <a:spcPct val="0"/>
        </a:spcBef>
        <a:spcAft>
          <a:spcPct val="0"/>
        </a:spcAft>
        <a:defRPr>
          <a:solidFill>
            <a:schemeClr val="tx2"/>
          </a:solidFill>
          <a:latin typeface="Calibri" panose="020F0502020204030204" pitchFamily="34" charset="0"/>
        </a:defRPr>
      </a:lvl3pPr>
      <a:lvl4pPr algn="ctr" rtl="0" eaLnBrk="1" fontAlgn="base" hangingPunct="1">
        <a:spcBef>
          <a:spcPct val="0"/>
        </a:spcBef>
        <a:spcAft>
          <a:spcPct val="0"/>
        </a:spcAft>
        <a:defRPr>
          <a:solidFill>
            <a:schemeClr val="tx2"/>
          </a:solidFill>
          <a:latin typeface="Calibri" panose="020F0502020204030204" pitchFamily="34" charset="0"/>
        </a:defRPr>
      </a:lvl4pPr>
      <a:lvl5pPr algn="ctr" rtl="0" eaLnBrk="1" fontAlgn="base" hangingPunct="1">
        <a:spcBef>
          <a:spcPct val="0"/>
        </a:spcBef>
        <a:spcAft>
          <a:spcPct val="0"/>
        </a:spcAft>
        <a:defRPr>
          <a:solidFill>
            <a:schemeClr val="tx2"/>
          </a:solidFill>
          <a:latin typeface="Calibri" panose="020F0502020204030204" pitchFamily="34" charset="0"/>
        </a:defRPr>
      </a:lvl5pPr>
      <a:lvl6pPr marL="457200" algn="ctr" rtl="0" eaLnBrk="1" fontAlgn="base" hangingPunct="1">
        <a:spcBef>
          <a:spcPct val="0"/>
        </a:spcBef>
        <a:spcAft>
          <a:spcPct val="0"/>
        </a:spcAft>
        <a:defRPr>
          <a:solidFill>
            <a:schemeClr val="tx2"/>
          </a:solidFill>
          <a:latin typeface="Calibri" panose="020F0502020204030204" pitchFamily="34" charset="0"/>
        </a:defRPr>
      </a:lvl6pPr>
      <a:lvl7pPr marL="914400" algn="ctr" rtl="0" eaLnBrk="1" fontAlgn="base" hangingPunct="1">
        <a:spcBef>
          <a:spcPct val="0"/>
        </a:spcBef>
        <a:spcAft>
          <a:spcPct val="0"/>
        </a:spcAft>
        <a:defRPr>
          <a:solidFill>
            <a:schemeClr val="tx2"/>
          </a:solidFill>
          <a:latin typeface="Calibri" panose="020F0502020204030204" pitchFamily="34" charset="0"/>
        </a:defRPr>
      </a:lvl7pPr>
      <a:lvl8pPr marL="1371600" algn="ctr" rtl="0" eaLnBrk="1" fontAlgn="base" hangingPunct="1">
        <a:spcBef>
          <a:spcPct val="0"/>
        </a:spcBef>
        <a:spcAft>
          <a:spcPct val="0"/>
        </a:spcAft>
        <a:defRPr>
          <a:solidFill>
            <a:schemeClr val="tx2"/>
          </a:solidFill>
          <a:latin typeface="Calibri" panose="020F0502020204030204" pitchFamily="34" charset="0"/>
        </a:defRPr>
      </a:lvl8pPr>
      <a:lvl9pPr marL="1828800" algn="ctr" rtl="0" eaLnBrk="1" fontAlgn="base" hangingPunct="1">
        <a:spcBef>
          <a:spcPct val="0"/>
        </a:spcBef>
        <a:spcAft>
          <a:spcPct val="0"/>
        </a:spcAft>
        <a:defRPr>
          <a:solidFill>
            <a:schemeClr val="tx2"/>
          </a:solidFill>
          <a:latin typeface="Calibri" panose="020F0502020204030204" pitchFamily="34" charset="0"/>
        </a:defRPr>
      </a:lvl9pPr>
    </p:titleStyle>
    <p:bodyStyle>
      <a:lvl1pPr algn="l" rtl="0" eaLnBrk="1" fontAlgn="base" hangingPunct="1">
        <a:spcBef>
          <a:spcPct val="20000"/>
        </a:spcBef>
        <a:spcAft>
          <a:spcPct val="0"/>
        </a:spcAft>
        <a:defRPr>
          <a:solidFill>
            <a:schemeClr val="tx1"/>
          </a:solidFill>
          <a:latin typeface="+mn-lt"/>
          <a:ea typeface="+mn-ea"/>
          <a:cs typeface="+mn-cs"/>
        </a:defRPr>
      </a:lvl1pPr>
      <a:lvl2pPr marL="457200" algn="l" rtl="0" eaLnBrk="1" fontAlgn="base" hangingPunct="1">
        <a:spcBef>
          <a:spcPct val="20000"/>
        </a:spcBef>
        <a:spcAft>
          <a:spcPct val="0"/>
        </a:spcAft>
        <a:defRPr>
          <a:solidFill>
            <a:schemeClr val="tx1"/>
          </a:solidFill>
          <a:latin typeface="+mn-lt"/>
          <a:ea typeface="+mn-ea"/>
          <a:cs typeface="+mn-cs"/>
        </a:defRPr>
      </a:lvl2pPr>
      <a:lvl3pPr marL="914400" algn="l" rtl="0" eaLnBrk="1" fontAlgn="base" hangingPunct="1">
        <a:spcBef>
          <a:spcPct val="20000"/>
        </a:spcBef>
        <a:spcAft>
          <a:spcPct val="0"/>
        </a:spcAft>
        <a:defRPr>
          <a:solidFill>
            <a:schemeClr val="tx1"/>
          </a:solidFill>
          <a:latin typeface="+mn-lt"/>
          <a:ea typeface="+mn-ea"/>
          <a:cs typeface="+mn-cs"/>
        </a:defRPr>
      </a:lvl3pPr>
      <a:lvl4pPr marL="1371600" algn="l" rtl="0" eaLnBrk="1" fontAlgn="base" hangingPunct="1">
        <a:spcBef>
          <a:spcPct val="20000"/>
        </a:spcBef>
        <a:spcAft>
          <a:spcPct val="0"/>
        </a:spcAft>
        <a:defRPr>
          <a:solidFill>
            <a:schemeClr val="tx1"/>
          </a:solidFill>
          <a:latin typeface="+mn-lt"/>
          <a:ea typeface="+mn-ea"/>
          <a:cs typeface="+mn-cs"/>
        </a:defRPr>
      </a:lvl4pPr>
      <a:lvl5pPr marL="1828800" algn="l" rtl="0" eaLnBrk="1" fontAlgn="base" hangingPunct="1">
        <a:spcBef>
          <a:spcPct val="20000"/>
        </a:spcBef>
        <a:spcAft>
          <a:spcPct val="0"/>
        </a:spcAft>
        <a:defRPr>
          <a:solidFill>
            <a:schemeClr val="tx1"/>
          </a:solidFill>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p:bodyStyle>
    <p:otherStyle>
      <a:lvl1pPr marL="0" eaLnBrk="1" hangingPunct="1">
        <a:defRPr>
          <a:latin typeface="+mn-lt"/>
          <a:ea typeface="+mn-ea"/>
          <a:cs typeface="+mn-cs"/>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diagramDrawing" Target="../diagrams/drawing1.xml"/><Relationship Id="rId13" Type="http://schemas.microsoft.com/office/2007/relationships/diagramDrawing" Target="../diagrams/drawing2.xml"/><Relationship Id="rId3" Type="http://schemas.openxmlformats.org/officeDocument/2006/relationships/image" Target="../media/image2.png"/><Relationship Id="rId7" Type="http://schemas.openxmlformats.org/officeDocument/2006/relationships/diagramColors" Target="../diagrams/colors1.xml"/><Relationship Id="rId12" Type="http://schemas.openxmlformats.org/officeDocument/2006/relationships/diagramColors" Target="../diagrams/colors2.xml"/><Relationship Id="rId2" Type="http://schemas.openxmlformats.org/officeDocument/2006/relationships/image" Target="../media/image1.png"/><Relationship Id="rId1" Type="http://schemas.openxmlformats.org/officeDocument/2006/relationships/slideLayout" Target="../slideLayouts/slideLayout4.xml"/><Relationship Id="rId6" Type="http://schemas.openxmlformats.org/officeDocument/2006/relationships/diagramQuickStyle" Target="../diagrams/quickStyle1.xml"/><Relationship Id="rId11" Type="http://schemas.openxmlformats.org/officeDocument/2006/relationships/diagramQuickStyle" Target="../diagrams/quickStyle2.xml"/><Relationship Id="rId5" Type="http://schemas.openxmlformats.org/officeDocument/2006/relationships/diagramLayout" Target="../diagrams/layout1.xml"/><Relationship Id="rId10" Type="http://schemas.openxmlformats.org/officeDocument/2006/relationships/diagramLayout" Target="../diagrams/layout2.xml"/><Relationship Id="rId4" Type="http://schemas.openxmlformats.org/officeDocument/2006/relationships/diagramData" Target="../diagrams/data1.xml"/><Relationship Id="rId9" Type="http://schemas.openxmlformats.org/officeDocument/2006/relationships/diagramData" Target="../diagrams/data2.xml"/></Relationships>
</file>

<file path=ppt/slides/_rels/slide2.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2.png"/><Relationship Id="rId7" Type="http://schemas.openxmlformats.org/officeDocument/2006/relationships/diagramColors" Target="../diagrams/colors3.xml"/><Relationship Id="rId2" Type="http://schemas.openxmlformats.org/officeDocument/2006/relationships/image" Target="../media/image1.png"/><Relationship Id="rId1" Type="http://schemas.openxmlformats.org/officeDocument/2006/relationships/slideLayout" Target="../slideLayouts/slideLayout4.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3.xml.rels><?xml version="1.0" encoding="UTF-8" standalone="yes"?>
<Relationships xmlns="http://schemas.openxmlformats.org/package/2006/relationships"><Relationship Id="rId8" Type="http://schemas.openxmlformats.org/officeDocument/2006/relationships/diagramColors" Target="../diagrams/colors4.xml"/><Relationship Id="rId13" Type="http://schemas.openxmlformats.org/officeDocument/2006/relationships/diagramColors" Target="../diagrams/colors5.xml"/><Relationship Id="rId3" Type="http://schemas.openxmlformats.org/officeDocument/2006/relationships/image" Target="../media/image8.png"/><Relationship Id="rId7" Type="http://schemas.openxmlformats.org/officeDocument/2006/relationships/diagramQuickStyle" Target="../diagrams/quickStyle4.xml"/><Relationship Id="rId12" Type="http://schemas.openxmlformats.org/officeDocument/2006/relationships/diagramQuickStyle" Target="../diagrams/quickStyle5.xml"/><Relationship Id="rId2" Type="http://schemas.openxmlformats.org/officeDocument/2006/relationships/image" Target="../media/image7.png"/><Relationship Id="rId1" Type="http://schemas.openxmlformats.org/officeDocument/2006/relationships/slideLayout" Target="../slideLayouts/slideLayout5.xml"/><Relationship Id="rId6" Type="http://schemas.openxmlformats.org/officeDocument/2006/relationships/diagramLayout" Target="../diagrams/layout4.xml"/><Relationship Id="rId11" Type="http://schemas.openxmlformats.org/officeDocument/2006/relationships/diagramLayout" Target="../diagrams/layout5.xml"/><Relationship Id="rId5" Type="http://schemas.openxmlformats.org/officeDocument/2006/relationships/diagramData" Target="../diagrams/data4.xml"/><Relationship Id="rId10" Type="http://schemas.openxmlformats.org/officeDocument/2006/relationships/diagramData" Target="../diagrams/data5.xml"/><Relationship Id="rId4" Type="http://schemas.openxmlformats.org/officeDocument/2006/relationships/image" Target="../media/image2.png"/><Relationship Id="rId9" Type="http://schemas.microsoft.com/office/2007/relationships/diagramDrawing" Target="../diagrams/drawing4.xml"/><Relationship Id="rId14" Type="http://schemas.microsoft.com/office/2007/relationships/diagramDrawing" Target="../diagrams/drawing5.xml"/></Relationships>
</file>

<file path=ppt/slides/_rels/slide4.xml.rels><?xml version="1.0" encoding="UTF-8" standalone="yes"?>
<Relationships xmlns="http://schemas.openxmlformats.org/package/2006/relationships"><Relationship Id="rId8" Type="http://schemas.openxmlformats.org/officeDocument/2006/relationships/diagramColors" Target="../diagrams/colors6.xml"/><Relationship Id="rId3" Type="http://schemas.openxmlformats.org/officeDocument/2006/relationships/image" Target="../media/image10.png"/><Relationship Id="rId7" Type="http://schemas.openxmlformats.org/officeDocument/2006/relationships/diagramQuickStyle" Target="../diagrams/quickStyle6.xml"/><Relationship Id="rId2" Type="http://schemas.openxmlformats.org/officeDocument/2006/relationships/image" Target="../media/image9.png"/><Relationship Id="rId1" Type="http://schemas.openxmlformats.org/officeDocument/2006/relationships/slideLayout" Target="../slideLayouts/slideLayout5.xml"/><Relationship Id="rId6" Type="http://schemas.openxmlformats.org/officeDocument/2006/relationships/diagramLayout" Target="../diagrams/layout6.xml"/><Relationship Id="rId5" Type="http://schemas.openxmlformats.org/officeDocument/2006/relationships/diagramData" Target="../diagrams/data6.xml"/><Relationship Id="rId4" Type="http://schemas.openxmlformats.org/officeDocument/2006/relationships/image" Target="../media/image2.png"/><Relationship Id="rId9" Type="http://schemas.microsoft.com/office/2007/relationships/diagramDrawing" Target="../diagrams/drawing6.xml"/></Relationships>
</file>

<file path=ppt/slides/_rels/slide5.xml.rels><?xml version="1.0" encoding="UTF-8" standalone="yes"?>
<Relationships xmlns="http://schemas.openxmlformats.org/package/2006/relationships"><Relationship Id="rId8" Type="http://schemas.microsoft.com/office/2007/relationships/diagramDrawing" Target="../diagrams/drawing7.xml"/><Relationship Id="rId13" Type="http://schemas.microsoft.com/office/2007/relationships/diagramDrawing" Target="../diagrams/drawing8.xml"/><Relationship Id="rId3" Type="http://schemas.openxmlformats.org/officeDocument/2006/relationships/image" Target="../media/image2.png"/><Relationship Id="rId7" Type="http://schemas.openxmlformats.org/officeDocument/2006/relationships/diagramColors" Target="../diagrams/colors7.xml"/><Relationship Id="rId12" Type="http://schemas.openxmlformats.org/officeDocument/2006/relationships/diagramColors" Target="../diagrams/colors8.xml"/><Relationship Id="rId2" Type="http://schemas.openxmlformats.org/officeDocument/2006/relationships/image" Target="../media/image11.png"/><Relationship Id="rId1" Type="http://schemas.openxmlformats.org/officeDocument/2006/relationships/slideLayout" Target="../slideLayouts/slideLayout5.xml"/><Relationship Id="rId6" Type="http://schemas.openxmlformats.org/officeDocument/2006/relationships/diagramQuickStyle" Target="../diagrams/quickStyle7.xml"/><Relationship Id="rId11" Type="http://schemas.openxmlformats.org/officeDocument/2006/relationships/diagramQuickStyle" Target="../diagrams/quickStyle8.xml"/><Relationship Id="rId5" Type="http://schemas.openxmlformats.org/officeDocument/2006/relationships/diagramLayout" Target="../diagrams/layout7.xml"/><Relationship Id="rId10" Type="http://schemas.openxmlformats.org/officeDocument/2006/relationships/diagramLayout" Target="../diagrams/layout8.xml"/><Relationship Id="rId4" Type="http://schemas.openxmlformats.org/officeDocument/2006/relationships/diagramData" Target="../diagrams/data7.xml"/><Relationship Id="rId9" Type="http://schemas.openxmlformats.org/officeDocument/2006/relationships/diagramData" Target="../diagrams/data8.xml"/></Relationships>
</file>

<file path=ppt/slides/_rels/slide6.xml.rels><?xml version="1.0" encoding="UTF-8" standalone="yes"?>
<Relationships xmlns="http://schemas.openxmlformats.org/package/2006/relationships"><Relationship Id="rId8" Type="http://schemas.microsoft.com/office/2007/relationships/diagramDrawing" Target="../diagrams/drawing9.xml"/><Relationship Id="rId13" Type="http://schemas.microsoft.com/office/2007/relationships/diagramDrawing" Target="../diagrams/drawing10.xml"/><Relationship Id="rId3" Type="http://schemas.openxmlformats.org/officeDocument/2006/relationships/image" Target="../media/image2.png"/><Relationship Id="rId7" Type="http://schemas.openxmlformats.org/officeDocument/2006/relationships/diagramColors" Target="../diagrams/colors9.xml"/><Relationship Id="rId12" Type="http://schemas.openxmlformats.org/officeDocument/2006/relationships/diagramColors" Target="../diagrams/colors10.xml"/><Relationship Id="rId2" Type="http://schemas.openxmlformats.org/officeDocument/2006/relationships/image" Target="../media/image11.png"/><Relationship Id="rId1" Type="http://schemas.openxmlformats.org/officeDocument/2006/relationships/slideLayout" Target="../slideLayouts/slideLayout5.xml"/><Relationship Id="rId6" Type="http://schemas.openxmlformats.org/officeDocument/2006/relationships/diagramQuickStyle" Target="../diagrams/quickStyle9.xml"/><Relationship Id="rId11" Type="http://schemas.openxmlformats.org/officeDocument/2006/relationships/diagramQuickStyle" Target="../diagrams/quickStyle10.xml"/><Relationship Id="rId5" Type="http://schemas.openxmlformats.org/officeDocument/2006/relationships/diagramLayout" Target="../diagrams/layout9.xml"/><Relationship Id="rId10" Type="http://schemas.openxmlformats.org/officeDocument/2006/relationships/diagramLayout" Target="../diagrams/layout10.xml"/><Relationship Id="rId4" Type="http://schemas.openxmlformats.org/officeDocument/2006/relationships/diagramData" Target="../diagrams/data9.xml"/><Relationship Id="rId9" Type="http://schemas.openxmlformats.org/officeDocument/2006/relationships/diagramData" Target="../diagrams/data10.xml"/></Relationships>
</file>

<file path=ppt/slides/_rels/slide7.xml.rels><?xml version="1.0" encoding="UTF-8" standalone="yes"?>
<Relationships xmlns="http://schemas.openxmlformats.org/package/2006/relationships"><Relationship Id="rId8" Type="http://schemas.openxmlformats.org/officeDocument/2006/relationships/diagramColors" Target="../diagrams/colors11.xml"/><Relationship Id="rId13" Type="http://schemas.openxmlformats.org/officeDocument/2006/relationships/diagramColors" Target="../diagrams/colors12.xml"/><Relationship Id="rId3" Type="http://schemas.openxmlformats.org/officeDocument/2006/relationships/image" Target="../media/image10.png"/><Relationship Id="rId7" Type="http://schemas.openxmlformats.org/officeDocument/2006/relationships/diagramQuickStyle" Target="../diagrams/quickStyle11.xml"/><Relationship Id="rId12" Type="http://schemas.openxmlformats.org/officeDocument/2006/relationships/diagramQuickStyle" Target="../diagrams/quickStyle12.xml"/><Relationship Id="rId2" Type="http://schemas.openxmlformats.org/officeDocument/2006/relationships/image" Target="../media/image9.png"/><Relationship Id="rId1" Type="http://schemas.openxmlformats.org/officeDocument/2006/relationships/slideLayout" Target="../slideLayouts/slideLayout5.xml"/><Relationship Id="rId6" Type="http://schemas.openxmlformats.org/officeDocument/2006/relationships/diagramLayout" Target="../diagrams/layout11.xml"/><Relationship Id="rId11" Type="http://schemas.openxmlformats.org/officeDocument/2006/relationships/diagramLayout" Target="../diagrams/layout12.xml"/><Relationship Id="rId5" Type="http://schemas.openxmlformats.org/officeDocument/2006/relationships/diagramData" Target="../diagrams/data11.xml"/><Relationship Id="rId10" Type="http://schemas.openxmlformats.org/officeDocument/2006/relationships/diagramData" Target="../diagrams/data12.xml"/><Relationship Id="rId4" Type="http://schemas.openxmlformats.org/officeDocument/2006/relationships/image" Target="../media/image2.png"/><Relationship Id="rId9" Type="http://schemas.microsoft.com/office/2007/relationships/diagramDrawing" Target="../diagrams/drawing11.xml"/><Relationship Id="rId14" Type="http://schemas.microsoft.com/office/2007/relationships/diagramDrawing" Target="../diagrams/drawing12.xml"/></Relationships>
</file>

<file path=ppt/slides/_rels/slide8.xml.rels><?xml version="1.0" encoding="UTF-8" standalone="yes"?>
<Relationships xmlns="http://schemas.openxmlformats.org/package/2006/relationships"><Relationship Id="rId8" Type="http://schemas.openxmlformats.org/officeDocument/2006/relationships/diagramColors" Target="../diagrams/colors13.xml"/><Relationship Id="rId3" Type="http://schemas.openxmlformats.org/officeDocument/2006/relationships/image" Target="../media/image10.png"/><Relationship Id="rId7" Type="http://schemas.openxmlformats.org/officeDocument/2006/relationships/diagramQuickStyle" Target="../diagrams/quickStyle13.xml"/><Relationship Id="rId2" Type="http://schemas.openxmlformats.org/officeDocument/2006/relationships/image" Target="../media/image9.png"/><Relationship Id="rId1" Type="http://schemas.openxmlformats.org/officeDocument/2006/relationships/slideLayout" Target="../slideLayouts/slideLayout5.xml"/><Relationship Id="rId6" Type="http://schemas.openxmlformats.org/officeDocument/2006/relationships/diagramLayout" Target="../diagrams/layout13.xml"/><Relationship Id="rId5" Type="http://schemas.openxmlformats.org/officeDocument/2006/relationships/diagramData" Target="../diagrams/data13.xml"/><Relationship Id="rId4" Type="http://schemas.openxmlformats.org/officeDocument/2006/relationships/image" Target="../media/image2.png"/><Relationship Id="rId9" Type="http://schemas.microsoft.com/office/2007/relationships/diagramDrawing" Target="../diagrams/drawing13.xml"/></Relationships>
</file>

<file path=ppt/slides/_rels/slide9.xml.rels><?xml version="1.0" encoding="UTF-8" standalone="yes"?>
<Relationships xmlns="http://schemas.openxmlformats.org/package/2006/relationships"><Relationship Id="rId8" Type="http://schemas.microsoft.com/office/2007/relationships/diagramDrawing" Target="../diagrams/drawing14.xml"/><Relationship Id="rId13" Type="http://schemas.microsoft.com/office/2007/relationships/diagramDrawing" Target="../diagrams/drawing15.xml"/><Relationship Id="rId3" Type="http://schemas.openxmlformats.org/officeDocument/2006/relationships/image" Target="../media/image2.png"/><Relationship Id="rId7" Type="http://schemas.openxmlformats.org/officeDocument/2006/relationships/diagramColors" Target="../diagrams/colors14.xml"/><Relationship Id="rId12" Type="http://schemas.openxmlformats.org/officeDocument/2006/relationships/diagramColors" Target="../diagrams/colors15.xml"/><Relationship Id="rId2" Type="http://schemas.openxmlformats.org/officeDocument/2006/relationships/image" Target="../media/image11.png"/><Relationship Id="rId1" Type="http://schemas.openxmlformats.org/officeDocument/2006/relationships/slideLayout" Target="../slideLayouts/slideLayout5.xml"/><Relationship Id="rId6" Type="http://schemas.openxmlformats.org/officeDocument/2006/relationships/diagramQuickStyle" Target="../diagrams/quickStyle14.xml"/><Relationship Id="rId11" Type="http://schemas.openxmlformats.org/officeDocument/2006/relationships/diagramQuickStyle" Target="../diagrams/quickStyle15.xml"/><Relationship Id="rId5" Type="http://schemas.openxmlformats.org/officeDocument/2006/relationships/diagramLayout" Target="../diagrams/layout14.xml"/><Relationship Id="rId10" Type="http://schemas.openxmlformats.org/officeDocument/2006/relationships/diagramLayout" Target="../diagrams/layout15.xml"/><Relationship Id="rId4" Type="http://schemas.openxmlformats.org/officeDocument/2006/relationships/diagramData" Target="../diagrams/data14.xml"/><Relationship Id="rId9" Type="http://schemas.openxmlformats.org/officeDocument/2006/relationships/diagramData" Target="../diagrams/data15.xml"/></Relationships>
</file>

<file path=ppt/slides/_rels/slide10.xml.rels><?xml version="1.0" encoding="UTF-8" standalone="yes"?>
<Relationships xmlns="http://schemas.openxmlformats.org/package/2006/relationships"><Relationship Id="rId8" Type="http://schemas.microsoft.com/office/2007/relationships/diagramDrawing" Target="../diagrams/drawing16.xml"/><Relationship Id="rId13" Type="http://schemas.microsoft.com/office/2007/relationships/diagramDrawing" Target="../diagrams/drawing17.xml"/><Relationship Id="rId3" Type="http://schemas.openxmlformats.org/officeDocument/2006/relationships/image" Target="../media/image2.png"/><Relationship Id="rId7" Type="http://schemas.openxmlformats.org/officeDocument/2006/relationships/diagramColors" Target="../diagrams/colors16.xml"/><Relationship Id="rId12" Type="http://schemas.openxmlformats.org/officeDocument/2006/relationships/diagramColors" Target="../diagrams/colors17.xml"/><Relationship Id="rId2" Type="http://schemas.openxmlformats.org/officeDocument/2006/relationships/image" Target="../media/image11.png"/><Relationship Id="rId1" Type="http://schemas.openxmlformats.org/officeDocument/2006/relationships/slideLayout" Target="../slideLayouts/slideLayout5.xml"/><Relationship Id="rId6" Type="http://schemas.openxmlformats.org/officeDocument/2006/relationships/diagramQuickStyle" Target="../diagrams/quickStyle16.xml"/><Relationship Id="rId11" Type="http://schemas.openxmlformats.org/officeDocument/2006/relationships/diagramQuickStyle" Target="../diagrams/quickStyle17.xml"/><Relationship Id="rId5" Type="http://schemas.openxmlformats.org/officeDocument/2006/relationships/diagramLayout" Target="../diagrams/layout16.xml"/><Relationship Id="rId10" Type="http://schemas.openxmlformats.org/officeDocument/2006/relationships/diagramLayout" Target="../diagrams/layout17.xml"/><Relationship Id="rId4" Type="http://schemas.openxmlformats.org/officeDocument/2006/relationships/diagramData" Target="../diagrams/data16.xml"/><Relationship Id="rId9" Type="http://schemas.openxmlformats.org/officeDocument/2006/relationships/diagramData" Target="../diagrams/data17.xml"/></Relationships>
</file>

<file path=ppt/slides/_rels/slide11.xml.rels><?xml version="1.0" encoding="UTF-8" standalone="yes"?>
<Relationships xmlns="http://schemas.openxmlformats.org/package/2006/relationships"><Relationship Id="rId8" Type="http://schemas.openxmlformats.org/officeDocument/2006/relationships/diagramColors" Target="../diagrams/colors18.xml"/><Relationship Id="rId13" Type="http://schemas.openxmlformats.org/officeDocument/2006/relationships/diagramColors" Target="../diagrams/colors19.xml"/><Relationship Id="rId3" Type="http://schemas.openxmlformats.org/officeDocument/2006/relationships/image" Target="../media/image17.png"/><Relationship Id="rId7" Type="http://schemas.openxmlformats.org/officeDocument/2006/relationships/diagramQuickStyle" Target="../diagrams/quickStyle18.xml"/><Relationship Id="rId12" Type="http://schemas.openxmlformats.org/officeDocument/2006/relationships/diagramQuickStyle" Target="../diagrams/quickStyle19.xml"/><Relationship Id="rId2" Type="http://schemas.openxmlformats.org/officeDocument/2006/relationships/image" Target="../media/image16.png"/><Relationship Id="rId1" Type="http://schemas.openxmlformats.org/officeDocument/2006/relationships/slideLayout" Target="../slideLayouts/slideLayout5.xml"/><Relationship Id="rId6" Type="http://schemas.openxmlformats.org/officeDocument/2006/relationships/diagramLayout" Target="../diagrams/layout18.xml"/><Relationship Id="rId11" Type="http://schemas.openxmlformats.org/officeDocument/2006/relationships/diagramLayout" Target="../diagrams/layout19.xml"/><Relationship Id="rId5" Type="http://schemas.openxmlformats.org/officeDocument/2006/relationships/diagramData" Target="../diagrams/data18.xml"/><Relationship Id="rId10" Type="http://schemas.openxmlformats.org/officeDocument/2006/relationships/diagramData" Target="../diagrams/data19.xml"/><Relationship Id="rId4" Type="http://schemas.openxmlformats.org/officeDocument/2006/relationships/image" Target="../media/image2.png"/><Relationship Id="rId9" Type="http://schemas.microsoft.com/office/2007/relationships/diagramDrawing" Target="../diagrams/drawing18.xml"/><Relationship Id="rId14" Type="http://schemas.microsoft.com/office/2007/relationships/diagramDrawing" Target="../diagrams/drawing19.xml"/></Relationships>
</file>

<file path=ppt/slides/_rels/slide12.xml.rels><?xml version="1.0" encoding="UTF-8" standalone="yes"?>
<Relationships xmlns="http://schemas.openxmlformats.org/package/2006/relationships"><Relationship Id="rId8" Type="http://schemas.microsoft.com/office/2007/relationships/diagramDrawing" Target="../diagrams/drawing20.xml"/><Relationship Id="rId13" Type="http://schemas.microsoft.com/office/2007/relationships/diagramDrawing" Target="../diagrams/drawing21.xml"/><Relationship Id="rId3" Type="http://schemas.openxmlformats.org/officeDocument/2006/relationships/image" Target="../media/image2.png"/><Relationship Id="rId7" Type="http://schemas.openxmlformats.org/officeDocument/2006/relationships/diagramColors" Target="../diagrams/colors20.xml"/><Relationship Id="rId12" Type="http://schemas.openxmlformats.org/officeDocument/2006/relationships/diagramColors" Target="../diagrams/colors21.xml"/><Relationship Id="rId2" Type="http://schemas.openxmlformats.org/officeDocument/2006/relationships/image" Target="../media/image11.png"/><Relationship Id="rId1" Type="http://schemas.openxmlformats.org/officeDocument/2006/relationships/slideLayout" Target="../slideLayouts/slideLayout5.xml"/><Relationship Id="rId6" Type="http://schemas.openxmlformats.org/officeDocument/2006/relationships/diagramQuickStyle" Target="../diagrams/quickStyle20.xml"/><Relationship Id="rId11" Type="http://schemas.openxmlformats.org/officeDocument/2006/relationships/diagramQuickStyle" Target="../diagrams/quickStyle21.xml"/><Relationship Id="rId5" Type="http://schemas.openxmlformats.org/officeDocument/2006/relationships/diagramLayout" Target="../diagrams/layout20.xml"/><Relationship Id="rId10" Type="http://schemas.openxmlformats.org/officeDocument/2006/relationships/diagramLayout" Target="../diagrams/layout21.xml"/><Relationship Id="rId4" Type="http://schemas.openxmlformats.org/officeDocument/2006/relationships/diagramData" Target="../diagrams/data20.xml"/><Relationship Id="rId9" Type="http://schemas.openxmlformats.org/officeDocument/2006/relationships/diagramData" Target="../diagrams/data21.xml"/></Relationships>
</file>

<file path=ppt/slides/_rels/slide13.xml.rels><?xml version="1.0" encoding="UTF-8" standalone="yes"?>
<Relationships xmlns="http://schemas.openxmlformats.org/package/2006/relationships"><Relationship Id="rId8" Type="http://schemas.microsoft.com/office/2007/relationships/diagramDrawing" Target="../diagrams/drawing22.xml"/><Relationship Id="rId13" Type="http://schemas.microsoft.com/office/2007/relationships/diagramDrawing" Target="../diagrams/drawing23.xml"/><Relationship Id="rId3" Type="http://schemas.openxmlformats.org/officeDocument/2006/relationships/image" Target="../media/image2.png"/><Relationship Id="rId7" Type="http://schemas.openxmlformats.org/officeDocument/2006/relationships/diagramColors" Target="../diagrams/colors22.xml"/><Relationship Id="rId12" Type="http://schemas.openxmlformats.org/officeDocument/2006/relationships/diagramColors" Target="../diagrams/colors23.xml"/><Relationship Id="rId2" Type="http://schemas.openxmlformats.org/officeDocument/2006/relationships/image" Target="../media/image11.png"/><Relationship Id="rId1" Type="http://schemas.openxmlformats.org/officeDocument/2006/relationships/slideLayout" Target="../slideLayouts/slideLayout5.xml"/><Relationship Id="rId6" Type="http://schemas.openxmlformats.org/officeDocument/2006/relationships/diagramQuickStyle" Target="../diagrams/quickStyle22.xml"/><Relationship Id="rId11" Type="http://schemas.openxmlformats.org/officeDocument/2006/relationships/diagramQuickStyle" Target="../diagrams/quickStyle23.xml"/><Relationship Id="rId5" Type="http://schemas.openxmlformats.org/officeDocument/2006/relationships/diagramLayout" Target="../diagrams/layout22.xml"/><Relationship Id="rId10" Type="http://schemas.openxmlformats.org/officeDocument/2006/relationships/diagramLayout" Target="../diagrams/layout23.xml"/><Relationship Id="rId4" Type="http://schemas.openxmlformats.org/officeDocument/2006/relationships/diagramData" Target="../diagrams/data22.xml"/><Relationship Id="rId9" Type="http://schemas.openxmlformats.org/officeDocument/2006/relationships/diagramData" Target="../diagrams/data23.xml"/></Relationships>
</file>

<file path=ppt/slides/_rels/slide14.xml.rels><?xml version="1.0" encoding="UTF-8" standalone="yes"?>
<Relationships xmlns="http://schemas.openxmlformats.org/package/2006/relationships"><Relationship Id="rId8" Type="http://schemas.openxmlformats.org/officeDocument/2006/relationships/diagramColors" Target="../diagrams/colors24.xml"/><Relationship Id="rId13" Type="http://schemas.openxmlformats.org/officeDocument/2006/relationships/diagramColors" Target="../diagrams/colors25.xml"/><Relationship Id="rId3" Type="http://schemas.openxmlformats.org/officeDocument/2006/relationships/image" Target="../media/image17.png"/><Relationship Id="rId7" Type="http://schemas.openxmlformats.org/officeDocument/2006/relationships/diagramQuickStyle" Target="../diagrams/quickStyle24.xml"/><Relationship Id="rId12" Type="http://schemas.openxmlformats.org/officeDocument/2006/relationships/diagramQuickStyle" Target="../diagrams/quickStyle25.xml"/><Relationship Id="rId2" Type="http://schemas.openxmlformats.org/officeDocument/2006/relationships/image" Target="../media/image16.png"/><Relationship Id="rId1" Type="http://schemas.openxmlformats.org/officeDocument/2006/relationships/slideLayout" Target="../slideLayouts/slideLayout5.xml"/><Relationship Id="rId6" Type="http://schemas.openxmlformats.org/officeDocument/2006/relationships/diagramLayout" Target="../diagrams/layout24.xml"/><Relationship Id="rId11" Type="http://schemas.openxmlformats.org/officeDocument/2006/relationships/diagramLayout" Target="../diagrams/layout25.xml"/><Relationship Id="rId5" Type="http://schemas.openxmlformats.org/officeDocument/2006/relationships/diagramData" Target="../diagrams/data24.xml"/><Relationship Id="rId10" Type="http://schemas.openxmlformats.org/officeDocument/2006/relationships/diagramData" Target="../diagrams/data25.xml"/><Relationship Id="rId4" Type="http://schemas.openxmlformats.org/officeDocument/2006/relationships/image" Target="../media/image2.png"/><Relationship Id="rId9" Type="http://schemas.microsoft.com/office/2007/relationships/diagramDrawing" Target="../diagrams/drawing24.xml"/><Relationship Id="rId14" Type="http://schemas.microsoft.com/office/2007/relationships/diagramDrawing" Target="../diagrams/drawing25.xml"/></Relationships>
</file>

<file path=ppt/slides/_rels/slide15.xml.rels><?xml version="1.0" encoding="UTF-8" standalone="yes"?>
<Relationships xmlns="http://schemas.openxmlformats.org/package/2006/relationships"><Relationship Id="rId8" Type="http://schemas.openxmlformats.org/officeDocument/2006/relationships/diagramColors" Target="../diagrams/colors26.xml"/><Relationship Id="rId3" Type="http://schemas.openxmlformats.org/officeDocument/2006/relationships/image" Target="../media/image17.png"/><Relationship Id="rId7" Type="http://schemas.openxmlformats.org/officeDocument/2006/relationships/diagramQuickStyle" Target="../diagrams/quickStyle26.xml"/><Relationship Id="rId2" Type="http://schemas.openxmlformats.org/officeDocument/2006/relationships/image" Target="../media/image16.png"/><Relationship Id="rId1" Type="http://schemas.openxmlformats.org/officeDocument/2006/relationships/slideLayout" Target="../slideLayouts/slideLayout5.xml"/><Relationship Id="rId6" Type="http://schemas.openxmlformats.org/officeDocument/2006/relationships/diagramLayout" Target="../diagrams/layout26.xml"/><Relationship Id="rId5" Type="http://schemas.openxmlformats.org/officeDocument/2006/relationships/diagramData" Target="../diagrams/data26.xml"/><Relationship Id="rId4" Type="http://schemas.openxmlformats.org/officeDocument/2006/relationships/image" Target="../media/image2.png"/><Relationship Id="rId9" Type="http://schemas.microsoft.com/office/2007/relationships/diagramDrawing" Target="../diagrams/drawing26.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Layout" Target="../slideLayouts/slideLayout5.xml"/><Relationship Id="rId5" Type="http://schemas.openxmlformats.org/officeDocument/2006/relationships/image" Target="../media/image19.jpg"/><Relationship Id="rId4" Type="http://schemas.openxmlformats.org/officeDocument/2006/relationships/image" Target="../media/image18.jpg"/></Relationships>
</file>

<file path=ppt/slides/_rels/slide17.xml.rels><?xml version="1.0" encoding="UTF-8" standalone="yes"?>
<Relationships xmlns="http://schemas.openxmlformats.org/package/2006/relationships"><Relationship Id="rId8" Type="http://schemas.openxmlformats.org/officeDocument/2006/relationships/diagramColors" Target="../diagrams/colors27.xml"/><Relationship Id="rId13" Type="http://schemas.openxmlformats.org/officeDocument/2006/relationships/diagramColors" Target="../diagrams/colors28.xml"/><Relationship Id="rId3" Type="http://schemas.openxmlformats.org/officeDocument/2006/relationships/image" Target="../media/image8.png"/><Relationship Id="rId7" Type="http://schemas.openxmlformats.org/officeDocument/2006/relationships/diagramQuickStyle" Target="../diagrams/quickStyle27.xml"/><Relationship Id="rId12" Type="http://schemas.openxmlformats.org/officeDocument/2006/relationships/diagramQuickStyle" Target="../diagrams/quickStyle28.xml"/><Relationship Id="rId2" Type="http://schemas.openxmlformats.org/officeDocument/2006/relationships/image" Target="../media/image7.png"/><Relationship Id="rId1" Type="http://schemas.openxmlformats.org/officeDocument/2006/relationships/slideLayout" Target="../slideLayouts/slideLayout5.xml"/><Relationship Id="rId6" Type="http://schemas.openxmlformats.org/officeDocument/2006/relationships/diagramLayout" Target="../diagrams/layout27.xml"/><Relationship Id="rId11" Type="http://schemas.openxmlformats.org/officeDocument/2006/relationships/diagramLayout" Target="../diagrams/layout28.xml"/><Relationship Id="rId5" Type="http://schemas.openxmlformats.org/officeDocument/2006/relationships/diagramData" Target="../diagrams/data27.xml"/><Relationship Id="rId10" Type="http://schemas.openxmlformats.org/officeDocument/2006/relationships/diagramData" Target="../diagrams/data28.xml"/><Relationship Id="rId4" Type="http://schemas.openxmlformats.org/officeDocument/2006/relationships/image" Target="../media/image2.png"/><Relationship Id="rId9" Type="http://schemas.microsoft.com/office/2007/relationships/diagramDrawing" Target="../diagrams/drawing27.xml"/><Relationship Id="rId14" Type="http://schemas.microsoft.com/office/2007/relationships/diagramDrawing" Target="../diagrams/drawing28.xml"/></Relationships>
</file>

<file path=ppt/slides/_rels/slide18.xml.rels><?xml version="1.0" encoding="UTF-8" standalone="yes"?>
<Relationships xmlns="http://schemas.openxmlformats.org/package/2006/relationships"><Relationship Id="rId8" Type="http://schemas.microsoft.com/office/2007/relationships/diagramDrawing" Target="../diagrams/drawing29.xml"/><Relationship Id="rId3" Type="http://schemas.openxmlformats.org/officeDocument/2006/relationships/image" Target="../media/image2.png"/><Relationship Id="rId7" Type="http://schemas.openxmlformats.org/officeDocument/2006/relationships/diagramColors" Target="../diagrams/colors29.xml"/><Relationship Id="rId2" Type="http://schemas.openxmlformats.org/officeDocument/2006/relationships/image" Target="../media/image20.png"/><Relationship Id="rId1" Type="http://schemas.openxmlformats.org/officeDocument/2006/relationships/slideLayout" Target="../slideLayouts/slideLayout3.xml"/><Relationship Id="rId6" Type="http://schemas.openxmlformats.org/officeDocument/2006/relationships/diagramQuickStyle" Target="../diagrams/quickStyle29.xml"/><Relationship Id="rId5" Type="http://schemas.openxmlformats.org/officeDocument/2006/relationships/diagramLayout" Target="../diagrams/layout29.xml"/><Relationship Id="rId4" Type="http://schemas.openxmlformats.org/officeDocument/2006/relationships/diagramData" Target="../diagrams/data29.xml"/></Relationships>
</file>

<file path=ppt/slides/_rels/slide19.xml.rels><?xml version="1.0" encoding="UTF-8" standalone="yes"?>
<Relationships xmlns="http://schemas.openxmlformats.org/package/2006/relationships"><Relationship Id="rId8" Type="http://schemas.microsoft.com/office/2007/relationships/diagramDrawing" Target="../diagrams/drawing30.xml"/><Relationship Id="rId13" Type="http://schemas.microsoft.com/office/2007/relationships/diagramDrawing" Target="../diagrams/drawing31.xml"/><Relationship Id="rId3" Type="http://schemas.openxmlformats.org/officeDocument/2006/relationships/image" Target="../media/image2.png"/><Relationship Id="rId7" Type="http://schemas.openxmlformats.org/officeDocument/2006/relationships/diagramColors" Target="../diagrams/colors30.xml"/><Relationship Id="rId12" Type="http://schemas.openxmlformats.org/officeDocument/2006/relationships/diagramColors" Target="../diagrams/colors31.xml"/><Relationship Id="rId2" Type="http://schemas.openxmlformats.org/officeDocument/2006/relationships/image" Target="../media/image11.png"/><Relationship Id="rId1" Type="http://schemas.openxmlformats.org/officeDocument/2006/relationships/slideLayout" Target="../slideLayouts/slideLayout5.xml"/><Relationship Id="rId6" Type="http://schemas.openxmlformats.org/officeDocument/2006/relationships/diagramQuickStyle" Target="../diagrams/quickStyle30.xml"/><Relationship Id="rId11" Type="http://schemas.openxmlformats.org/officeDocument/2006/relationships/diagramQuickStyle" Target="../diagrams/quickStyle31.xml"/><Relationship Id="rId5" Type="http://schemas.openxmlformats.org/officeDocument/2006/relationships/diagramLayout" Target="../diagrams/layout30.xml"/><Relationship Id="rId10" Type="http://schemas.openxmlformats.org/officeDocument/2006/relationships/diagramLayout" Target="../diagrams/layout31.xml"/><Relationship Id="rId4" Type="http://schemas.openxmlformats.org/officeDocument/2006/relationships/diagramData" Target="../diagrams/data30.xml"/><Relationship Id="rId9" Type="http://schemas.openxmlformats.org/officeDocument/2006/relationships/diagramData" Target="../diagrams/data31.xml"/></Relationships>
</file>

<file path=ppt/slides/_rels/slide20.xml.rels><?xml version="1.0" encoding="UTF-8" standalone="yes"?>
<Relationships xmlns="http://schemas.openxmlformats.org/package/2006/relationships"><Relationship Id="rId8" Type="http://schemas.openxmlformats.org/officeDocument/2006/relationships/diagramColors" Target="../diagrams/colors32.xml"/><Relationship Id="rId13" Type="http://schemas.openxmlformats.org/officeDocument/2006/relationships/diagramColors" Target="../diagrams/colors33.xml"/><Relationship Id="rId3" Type="http://schemas.openxmlformats.org/officeDocument/2006/relationships/image" Target="../media/image8.png"/><Relationship Id="rId7" Type="http://schemas.openxmlformats.org/officeDocument/2006/relationships/diagramQuickStyle" Target="../diagrams/quickStyle32.xml"/><Relationship Id="rId12" Type="http://schemas.openxmlformats.org/officeDocument/2006/relationships/diagramQuickStyle" Target="../diagrams/quickStyle33.xml"/><Relationship Id="rId2" Type="http://schemas.openxmlformats.org/officeDocument/2006/relationships/image" Target="../media/image7.png"/><Relationship Id="rId1" Type="http://schemas.openxmlformats.org/officeDocument/2006/relationships/slideLayout" Target="../slideLayouts/slideLayout5.xml"/><Relationship Id="rId6" Type="http://schemas.openxmlformats.org/officeDocument/2006/relationships/diagramLayout" Target="../diagrams/layout32.xml"/><Relationship Id="rId11" Type="http://schemas.openxmlformats.org/officeDocument/2006/relationships/diagramLayout" Target="../diagrams/layout33.xml"/><Relationship Id="rId5" Type="http://schemas.openxmlformats.org/officeDocument/2006/relationships/diagramData" Target="../diagrams/data32.xml"/><Relationship Id="rId10" Type="http://schemas.openxmlformats.org/officeDocument/2006/relationships/diagramData" Target="../diagrams/data33.xml"/><Relationship Id="rId4" Type="http://schemas.openxmlformats.org/officeDocument/2006/relationships/image" Target="../media/image2.png"/><Relationship Id="rId9" Type="http://schemas.microsoft.com/office/2007/relationships/diagramDrawing" Target="../diagrams/drawing32.xml"/><Relationship Id="rId14" Type="http://schemas.microsoft.com/office/2007/relationships/diagramDrawing" Target="../diagrams/drawing33.xml"/></Relationships>
</file>

<file path=ppt/slides/_rels/slide21.xml.rels><?xml version="1.0" encoding="UTF-8" standalone="yes"?>
<Relationships xmlns="http://schemas.openxmlformats.org/package/2006/relationships"><Relationship Id="rId8" Type="http://schemas.openxmlformats.org/officeDocument/2006/relationships/diagramColors" Target="../diagrams/colors34.xml"/><Relationship Id="rId13" Type="http://schemas.openxmlformats.org/officeDocument/2006/relationships/diagramColors" Target="../diagrams/colors35.xml"/><Relationship Id="rId3" Type="http://schemas.openxmlformats.org/officeDocument/2006/relationships/image" Target="../media/image17.png"/><Relationship Id="rId7" Type="http://schemas.openxmlformats.org/officeDocument/2006/relationships/diagramQuickStyle" Target="../diagrams/quickStyle34.xml"/><Relationship Id="rId12" Type="http://schemas.openxmlformats.org/officeDocument/2006/relationships/diagramQuickStyle" Target="../diagrams/quickStyle35.xml"/><Relationship Id="rId2" Type="http://schemas.openxmlformats.org/officeDocument/2006/relationships/image" Target="../media/image16.png"/><Relationship Id="rId1" Type="http://schemas.openxmlformats.org/officeDocument/2006/relationships/slideLayout" Target="../slideLayouts/slideLayout5.xml"/><Relationship Id="rId6" Type="http://schemas.openxmlformats.org/officeDocument/2006/relationships/diagramLayout" Target="../diagrams/layout34.xml"/><Relationship Id="rId11" Type="http://schemas.openxmlformats.org/officeDocument/2006/relationships/diagramLayout" Target="../diagrams/layout35.xml"/><Relationship Id="rId5" Type="http://schemas.openxmlformats.org/officeDocument/2006/relationships/diagramData" Target="../diagrams/data34.xml"/><Relationship Id="rId10" Type="http://schemas.openxmlformats.org/officeDocument/2006/relationships/diagramData" Target="../diagrams/data35.xml"/><Relationship Id="rId4" Type="http://schemas.openxmlformats.org/officeDocument/2006/relationships/image" Target="../media/image2.png"/><Relationship Id="rId9" Type="http://schemas.microsoft.com/office/2007/relationships/diagramDrawing" Target="../diagrams/drawing34.xml"/><Relationship Id="rId14" Type="http://schemas.microsoft.com/office/2007/relationships/diagramDrawing" Target="../diagrams/drawing35.xml"/></Relationships>
</file>

<file path=ppt/slides/_rels/slide22.xml.rels><?xml version="1.0" encoding="UTF-8" standalone="yes"?>
<Relationships xmlns="http://schemas.openxmlformats.org/package/2006/relationships"><Relationship Id="rId8" Type="http://schemas.microsoft.com/office/2007/relationships/diagramDrawing" Target="../diagrams/drawing36.xml"/><Relationship Id="rId3" Type="http://schemas.openxmlformats.org/officeDocument/2006/relationships/image" Target="../media/image2.png"/><Relationship Id="rId7" Type="http://schemas.openxmlformats.org/officeDocument/2006/relationships/diagramColors" Target="../diagrams/colors36.xml"/><Relationship Id="rId2" Type="http://schemas.openxmlformats.org/officeDocument/2006/relationships/image" Target="../media/image17.png"/><Relationship Id="rId1" Type="http://schemas.openxmlformats.org/officeDocument/2006/relationships/slideLayout" Target="../slideLayouts/slideLayout5.xml"/><Relationship Id="rId6" Type="http://schemas.openxmlformats.org/officeDocument/2006/relationships/diagramQuickStyle" Target="../diagrams/quickStyle36.xml"/><Relationship Id="rId5" Type="http://schemas.openxmlformats.org/officeDocument/2006/relationships/diagramLayout" Target="../diagrams/layout36.xml"/><Relationship Id="rId4" Type="http://schemas.openxmlformats.org/officeDocument/2006/relationships/diagramData" Target="../diagrams/data3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51" name="object 3">
            <a:extLst>
              <a:ext uri="{FF2B5EF4-FFF2-40B4-BE49-F238E27FC236}">
                <a16:creationId xmlns:a16="http://schemas.microsoft.com/office/drawing/2014/main" id="{E0B6270E-3021-DC2A-0899-B65EF6200A5B}"/>
              </a:ext>
            </a:extLst>
          </p:cNvPr>
          <p:cNvGrpSpPr>
            <a:grpSpLocks/>
          </p:cNvGrpSpPr>
          <p:nvPr/>
        </p:nvGrpSpPr>
        <p:grpSpPr bwMode="auto">
          <a:xfrm>
            <a:off x="10366375" y="0"/>
            <a:ext cx="7921625" cy="10287000"/>
            <a:chOff x="10366727" y="0"/>
            <a:chExt cx="7921625" cy="10287000"/>
          </a:xfrm>
        </p:grpSpPr>
        <p:pic>
          <p:nvPicPr>
            <p:cNvPr id="2052" name="object 4">
              <a:extLst>
                <a:ext uri="{FF2B5EF4-FFF2-40B4-BE49-F238E27FC236}">
                  <a16:creationId xmlns:a16="http://schemas.microsoft.com/office/drawing/2014/main" id="{9626E467-0E3A-DE54-B252-6FEBD0F60A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66727" y="0"/>
              <a:ext cx="7921272"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3" name="object 5">
              <a:extLst>
                <a:ext uri="{FF2B5EF4-FFF2-40B4-BE49-F238E27FC236}">
                  <a16:creationId xmlns:a16="http://schemas.microsoft.com/office/drawing/2014/main" id="{3C4BBEAD-89FB-124E-3442-6E0F4CC2BD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69502" y="7040298"/>
              <a:ext cx="2743353"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aphicFrame>
        <p:nvGraphicFramePr>
          <p:cNvPr id="4" name="Diagram 3">
            <a:extLst>
              <a:ext uri="{FF2B5EF4-FFF2-40B4-BE49-F238E27FC236}">
                <a16:creationId xmlns:a16="http://schemas.microsoft.com/office/drawing/2014/main" id="{AFBC26C0-12D2-1CD6-15B2-05528D74D364}"/>
              </a:ext>
            </a:extLst>
          </p:cNvPr>
          <p:cNvGraphicFramePr/>
          <p:nvPr>
            <p:extLst>
              <p:ext uri="{D42A27DB-BD31-4B8C-83A1-F6EECF244321}">
                <p14:modId xmlns:p14="http://schemas.microsoft.com/office/powerpoint/2010/main" val="2263407494"/>
              </p:ext>
            </p:extLst>
          </p:nvPr>
        </p:nvGraphicFramePr>
        <p:xfrm>
          <a:off x="937438" y="331738"/>
          <a:ext cx="13106400" cy="8128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2" name="Diagram 1">
            <a:extLst>
              <a:ext uri="{FF2B5EF4-FFF2-40B4-BE49-F238E27FC236}">
                <a16:creationId xmlns:a16="http://schemas.microsoft.com/office/drawing/2014/main" id="{96482746-BF9B-046A-C6FB-E4F143B94D3B}"/>
              </a:ext>
            </a:extLst>
          </p:cNvPr>
          <p:cNvGraphicFramePr/>
          <p:nvPr>
            <p:extLst>
              <p:ext uri="{D42A27DB-BD31-4B8C-83A1-F6EECF244321}">
                <p14:modId xmlns:p14="http://schemas.microsoft.com/office/powerpoint/2010/main" val="2200695214"/>
              </p:ext>
            </p:extLst>
          </p:nvPr>
        </p:nvGraphicFramePr>
        <p:xfrm>
          <a:off x="457200" y="7886700"/>
          <a:ext cx="9634031" cy="2184400"/>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CD0DFB-C33A-025F-1A5F-6BBEE7CCE208}"/>
            </a:ext>
          </a:extLst>
        </p:cNvPr>
        <p:cNvGrpSpPr/>
        <p:nvPr/>
      </p:nvGrpSpPr>
      <p:grpSpPr>
        <a:xfrm>
          <a:off x="0" y="0"/>
          <a:ext cx="0" cy="0"/>
          <a:chOff x="0" y="0"/>
          <a:chExt cx="0" cy="0"/>
        </a:xfrm>
      </p:grpSpPr>
      <p:grpSp>
        <p:nvGrpSpPr>
          <p:cNvPr id="2051" name="object 3">
            <a:extLst>
              <a:ext uri="{FF2B5EF4-FFF2-40B4-BE49-F238E27FC236}">
                <a16:creationId xmlns:a16="http://schemas.microsoft.com/office/drawing/2014/main" id="{E3823757-3351-82C7-F47E-FA9F2A09A703}"/>
              </a:ext>
            </a:extLst>
          </p:cNvPr>
          <p:cNvGrpSpPr>
            <a:grpSpLocks/>
          </p:cNvGrpSpPr>
          <p:nvPr/>
        </p:nvGrpSpPr>
        <p:grpSpPr bwMode="auto">
          <a:xfrm>
            <a:off x="10366375" y="0"/>
            <a:ext cx="7921625" cy="10287000"/>
            <a:chOff x="10366727" y="0"/>
            <a:chExt cx="7921625" cy="10287000"/>
          </a:xfrm>
        </p:grpSpPr>
        <p:pic>
          <p:nvPicPr>
            <p:cNvPr id="2052" name="object 4">
              <a:extLst>
                <a:ext uri="{FF2B5EF4-FFF2-40B4-BE49-F238E27FC236}">
                  <a16:creationId xmlns:a16="http://schemas.microsoft.com/office/drawing/2014/main" id="{3551668A-55B5-EEC4-4AC1-3FCF45ACC03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66727" y="0"/>
              <a:ext cx="7921272"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3" name="object 5">
              <a:extLst>
                <a:ext uri="{FF2B5EF4-FFF2-40B4-BE49-F238E27FC236}">
                  <a16:creationId xmlns:a16="http://schemas.microsoft.com/office/drawing/2014/main" id="{41114372-9946-1C18-68E5-1CC87D662C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69502" y="7040298"/>
              <a:ext cx="2743353"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aphicFrame>
        <p:nvGraphicFramePr>
          <p:cNvPr id="4" name="Diagram 3">
            <a:extLst>
              <a:ext uri="{FF2B5EF4-FFF2-40B4-BE49-F238E27FC236}">
                <a16:creationId xmlns:a16="http://schemas.microsoft.com/office/drawing/2014/main" id="{236A9B5C-630C-E145-D1E0-0D3997A1EB76}"/>
              </a:ext>
            </a:extLst>
          </p:cNvPr>
          <p:cNvGraphicFramePr/>
          <p:nvPr>
            <p:extLst>
              <p:ext uri="{D42A27DB-BD31-4B8C-83A1-F6EECF244321}">
                <p14:modId xmlns:p14="http://schemas.microsoft.com/office/powerpoint/2010/main" val="363751108"/>
              </p:ext>
            </p:extLst>
          </p:nvPr>
        </p:nvGraphicFramePr>
        <p:xfrm>
          <a:off x="275497" y="266699"/>
          <a:ext cx="13211904" cy="970590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Oval 1">
            <a:extLst>
              <a:ext uri="{FF2B5EF4-FFF2-40B4-BE49-F238E27FC236}">
                <a16:creationId xmlns:a16="http://schemas.microsoft.com/office/drawing/2014/main" id="{CB55E2D5-51AE-B8A0-313C-330EE0971CBE}"/>
              </a:ext>
            </a:extLst>
          </p:cNvPr>
          <p:cNvSpPr/>
          <p:nvPr/>
        </p:nvSpPr>
        <p:spPr>
          <a:xfrm>
            <a:off x="105503" y="9944100"/>
            <a:ext cx="275497" cy="266699"/>
          </a:xfrm>
          <a:prstGeom prst="ellipse">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665816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074" name="object 2">
            <a:extLst>
              <a:ext uri="{FF2B5EF4-FFF2-40B4-BE49-F238E27FC236}">
                <a16:creationId xmlns:a16="http://schemas.microsoft.com/office/drawing/2014/main" id="{C1CB5055-6AB7-949B-6287-7FEF540709C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116388" cy="333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object 3">
            <a:extLst>
              <a:ext uri="{FF2B5EF4-FFF2-40B4-BE49-F238E27FC236}">
                <a16:creationId xmlns:a16="http://schemas.microsoft.com/office/drawing/2014/main" id="{A9125C1C-2231-5E9F-1E48-55CF02492D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19088" y="79375"/>
            <a:ext cx="5268912" cy="1020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6" name="object 4">
            <a:extLst>
              <a:ext uri="{FF2B5EF4-FFF2-40B4-BE49-F238E27FC236}">
                <a16:creationId xmlns:a16="http://schemas.microsoft.com/office/drawing/2014/main" id="{CF76FD4C-0384-E593-674E-B49A045FEFB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087600" y="6908305"/>
            <a:ext cx="3074857" cy="3286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 name="Diagram 5">
            <a:extLst>
              <a:ext uri="{FF2B5EF4-FFF2-40B4-BE49-F238E27FC236}">
                <a16:creationId xmlns:a16="http://schemas.microsoft.com/office/drawing/2014/main" id="{5E3BBB44-D4D7-DC53-BE93-0CA21F899C0F}"/>
              </a:ext>
            </a:extLst>
          </p:cNvPr>
          <p:cNvGraphicFramePr/>
          <p:nvPr>
            <p:extLst>
              <p:ext uri="{D42A27DB-BD31-4B8C-83A1-F6EECF244321}">
                <p14:modId xmlns:p14="http://schemas.microsoft.com/office/powerpoint/2010/main" val="1322963266"/>
              </p:ext>
            </p:extLst>
          </p:nvPr>
        </p:nvGraphicFramePr>
        <p:xfrm>
          <a:off x="275497" y="266699"/>
          <a:ext cx="8868503" cy="1675719"/>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aphicFrame>
        <p:nvGraphicFramePr>
          <p:cNvPr id="7" name="Diagram 6">
            <a:extLst>
              <a:ext uri="{FF2B5EF4-FFF2-40B4-BE49-F238E27FC236}">
                <a16:creationId xmlns:a16="http://schemas.microsoft.com/office/drawing/2014/main" id="{BDA51328-C183-CC93-E4F3-0D4B408F9E91}"/>
              </a:ext>
            </a:extLst>
          </p:cNvPr>
          <p:cNvGraphicFramePr/>
          <p:nvPr>
            <p:extLst>
              <p:ext uri="{D42A27DB-BD31-4B8C-83A1-F6EECF244321}">
                <p14:modId xmlns:p14="http://schemas.microsoft.com/office/powerpoint/2010/main" val="3974435680"/>
              </p:ext>
            </p:extLst>
          </p:nvPr>
        </p:nvGraphicFramePr>
        <p:xfrm>
          <a:off x="289583" y="2095500"/>
          <a:ext cx="14721817" cy="7985429"/>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098" name="object 2">
            <a:extLst>
              <a:ext uri="{FF2B5EF4-FFF2-40B4-BE49-F238E27FC236}">
                <a16:creationId xmlns:a16="http://schemas.microsoft.com/office/drawing/2014/main" id="{1E561CCE-02BD-156B-3ACF-EE10AA39BDE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45913" y="0"/>
            <a:ext cx="6542087"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object 3">
            <a:extLst>
              <a:ext uri="{FF2B5EF4-FFF2-40B4-BE49-F238E27FC236}">
                <a16:creationId xmlns:a16="http://schemas.microsoft.com/office/drawing/2014/main" id="{FBDAF612-07B0-85E0-2C50-9350151DF6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6156"/>
            <a:ext cx="6773863" cy="301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object 4">
            <a:extLst>
              <a:ext uri="{FF2B5EF4-FFF2-40B4-BE49-F238E27FC236}">
                <a16:creationId xmlns:a16="http://schemas.microsoft.com/office/drawing/2014/main" id="{365B5764-6B07-02BF-77BD-911B159566C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44800" y="7259638"/>
            <a:ext cx="2743200" cy="293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6371FEA5-2867-74BB-83F7-482B5329E42D}"/>
              </a:ext>
            </a:extLst>
          </p:cNvPr>
          <p:cNvSpPr txBox="1"/>
          <p:nvPr/>
        </p:nvSpPr>
        <p:spPr>
          <a:xfrm>
            <a:off x="457200" y="8778643"/>
            <a:ext cx="15316200" cy="1323439"/>
          </a:xfrm>
          <a:prstGeom prst="rect">
            <a:avLst/>
          </a:prstGeom>
          <a:noFill/>
        </p:spPr>
        <p:txBody>
          <a:bodyPr wrap="square" rtlCol="0">
            <a:spAutoFit/>
          </a:bodyPr>
          <a:lstStyle/>
          <a:p>
            <a:r>
              <a:rPr lang="en-US" sz="4000" i="1" dirty="0"/>
              <a:t>Note: Early utility relocation construction requires independent environmental reviews to use.</a:t>
            </a:r>
          </a:p>
        </p:txBody>
      </p:sp>
      <p:graphicFrame>
        <p:nvGraphicFramePr>
          <p:cNvPr id="5" name="Diagram 4">
            <a:extLst>
              <a:ext uri="{FF2B5EF4-FFF2-40B4-BE49-F238E27FC236}">
                <a16:creationId xmlns:a16="http://schemas.microsoft.com/office/drawing/2014/main" id="{46C523F9-8798-A239-88D9-F6897F3F66E4}"/>
              </a:ext>
            </a:extLst>
          </p:cNvPr>
          <p:cNvGraphicFramePr/>
          <p:nvPr>
            <p:extLst>
              <p:ext uri="{D42A27DB-BD31-4B8C-83A1-F6EECF244321}">
                <p14:modId xmlns:p14="http://schemas.microsoft.com/office/powerpoint/2010/main" val="218368111"/>
              </p:ext>
            </p:extLst>
          </p:nvPr>
        </p:nvGraphicFramePr>
        <p:xfrm>
          <a:off x="2438400" y="0"/>
          <a:ext cx="12990512" cy="933118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5122" name="object 2">
            <a:extLst>
              <a:ext uri="{FF2B5EF4-FFF2-40B4-BE49-F238E27FC236}">
                <a16:creationId xmlns:a16="http://schemas.microsoft.com/office/drawing/2014/main" id="{856328BA-C994-5CD3-5ED9-BD9E88C47716}"/>
              </a:ext>
            </a:extLst>
          </p:cNvPr>
          <p:cNvGrpSpPr>
            <a:grpSpLocks/>
          </p:cNvGrpSpPr>
          <p:nvPr/>
        </p:nvGrpSpPr>
        <p:grpSpPr bwMode="auto">
          <a:xfrm>
            <a:off x="0" y="0"/>
            <a:ext cx="6713538" cy="5448300"/>
            <a:chOff x="0" y="0"/>
            <a:chExt cx="7421880" cy="6022975"/>
          </a:xfrm>
        </p:grpSpPr>
        <p:pic>
          <p:nvPicPr>
            <p:cNvPr id="5123" name="object 3">
              <a:extLst>
                <a:ext uri="{FF2B5EF4-FFF2-40B4-BE49-F238E27FC236}">
                  <a16:creationId xmlns:a16="http://schemas.microsoft.com/office/drawing/2014/main" id="{D35D81B0-FA84-22EC-4295-5F937C8526E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7421613" cy="6022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object 4">
              <a:extLst>
                <a:ext uri="{FF2B5EF4-FFF2-40B4-BE49-F238E27FC236}">
                  <a16:creationId xmlns:a16="http://schemas.microsoft.com/office/drawing/2014/main" id="{AAE4F2A8-434B-F112-D318-C26F197C96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2845" y="153723"/>
              <a:ext cx="2743356"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aphicFrame>
        <p:nvGraphicFramePr>
          <p:cNvPr id="4" name="Diagram 3">
            <a:extLst>
              <a:ext uri="{FF2B5EF4-FFF2-40B4-BE49-F238E27FC236}">
                <a16:creationId xmlns:a16="http://schemas.microsoft.com/office/drawing/2014/main" id="{4CF8B360-3E7D-CD78-ED7D-95D6865505E7}"/>
              </a:ext>
            </a:extLst>
          </p:cNvPr>
          <p:cNvGraphicFramePr/>
          <p:nvPr>
            <p:extLst>
              <p:ext uri="{D42A27DB-BD31-4B8C-83A1-F6EECF244321}">
                <p14:modId xmlns:p14="http://schemas.microsoft.com/office/powerpoint/2010/main" val="524348386"/>
              </p:ext>
            </p:extLst>
          </p:nvPr>
        </p:nvGraphicFramePr>
        <p:xfrm>
          <a:off x="147303" y="2159000"/>
          <a:ext cx="17835898" cy="78613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3" name="Diagram 2">
            <a:extLst>
              <a:ext uri="{FF2B5EF4-FFF2-40B4-BE49-F238E27FC236}">
                <a16:creationId xmlns:a16="http://schemas.microsoft.com/office/drawing/2014/main" id="{6E073D1D-70CB-EB36-2E66-DE5AD153CD9B}"/>
              </a:ext>
            </a:extLst>
          </p:cNvPr>
          <p:cNvGraphicFramePr/>
          <p:nvPr>
            <p:extLst>
              <p:ext uri="{D42A27DB-BD31-4B8C-83A1-F6EECF244321}">
                <p14:modId xmlns:p14="http://schemas.microsoft.com/office/powerpoint/2010/main" val="1194186286"/>
              </p:ext>
            </p:extLst>
          </p:nvPr>
        </p:nvGraphicFramePr>
        <p:xfrm>
          <a:off x="5791200" y="-35825"/>
          <a:ext cx="12192000" cy="2159000"/>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B3E7291-06F2-1E32-F1C1-44B8977CAC8E}"/>
            </a:ext>
          </a:extLst>
        </p:cNvPr>
        <p:cNvGrpSpPr/>
        <p:nvPr/>
      </p:nvGrpSpPr>
      <p:grpSpPr>
        <a:xfrm>
          <a:off x="0" y="0"/>
          <a:ext cx="0" cy="0"/>
          <a:chOff x="0" y="0"/>
          <a:chExt cx="0" cy="0"/>
        </a:xfrm>
      </p:grpSpPr>
      <p:grpSp>
        <p:nvGrpSpPr>
          <p:cNvPr id="5122" name="object 2">
            <a:extLst>
              <a:ext uri="{FF2B5EF4-FFF2-40B4-BE49-F238E27FC236}">
                <a16:creationId xmlns:a16="http://schemas.microsoft.com/office/drawing/2014/main" id="{A8EE1DF5-65C8-B2E1-C9F5-C33C8845A1EB}"/>
              </a:ext>
            </a:extLst>
          </p:cNvPr>
          <p:cNvGrpSpPr>
            <a:grpSpLocks/>
          </p:cNvGrpSpPr>
          <p:nvPr/>
        </p:nvGrpSpPr>
        <p:grpSpPr bwMode="auto">
          <a:xfrm>
            <a:off x="0" y="0"/>
            <a:ext cx="6713538" cy="5448300"/>
            <a:chOff x="0" y="0"/>
            <a:chExt cx="7421880" cy="6022975"/>
          </a:xfrm>
        </p:grpSpPr>
        <p:pic>
          <p:nvPicPr>
            <p:cNvPr id="5123" name="object 3">
              <a:extLst>
                <a:ext uri="{FF2B5EF4-FFF2-40B4-BE49-F238E27FC236}">
                  <a16:creationId xmlns:a16="http://schemas.microsoft.com/office/drawing/2014/main" id="{AD3DCFB3-C495-966E-4C20-CBDB873BC7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7421613" cy="6022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object 4">
              <a:extLst>
                <a:ext uri="{FF2B5EF4-FFF2-40B4-BE49-F238E27FC236}">
                  <a16:creationId xmlns:a16="http://schemas.microsoft.com/office/drawing/2014/main" id="{BF3E0F1C-F323-4222-DECE-85733C3C0D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2845" y="153723"/>
              <a:ext cx="2743356"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aphicFrame>
        <p:nvGraphicFramePr>
          <p:cNvPr id="4" name="Diagram 3">
            <a:extLst>
              <a:ext uri="{FF2B5EF4-FFF2-40B4-BE49-F238E27FC236}">
                <a16:creationId xmlns:a16="http://schemas.microsoft.com/office/drawing/2014/main" id="{735E4E4C-DB77-87BA-ECA9-54750755C205}"/>
              </a:ext>
            </a:extLst>
          </p:cNvPr>
          <p:cNvGraphicFramePr/>
          <p:nvPr>
            <p:extLst>
              <p:ext uri="{D42A27DB-BD31-4B8C-83A1-F6EECF244321}">
                <p14:modId xmlns:p14="http://schemas.microsoft.com/office/powerpoint/2010/main" val="1854188516"/>
              </p:ext>
            </p:extLst>
          </p:nvPr>
        </p:nvGraphicFramePr>
        <p:xfrm>
          <a:off x="147303" y="2123175"/>
          <a:ext cx="17835898" cy="789712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3" name="Diagram 2">
            <a:extLst>
              <a:ext uri="{FF2B5EF4-FFF2-40B4-BE49-F238E27FC236}">
                <a16:creationId xmlns:a16="http://schemas.microsoft.com/office/drawing/2014/main" id="{AE1FFD3A-B287-F470-309D-F42902FE94DF}"/>
              </a:ext>
            </a:extLst>
          </p:cNvPr>
          <p:cNvGraphicFramePr/>
          <p:nvPr>
            <p:extLst>
              <p:ext uri="{D42A27DB-BD31-4B8C-83A1-F6EECF244321}">
                <p14:modId xmlns:p14="http://schemas.microsoft.com/office/powerpoint/2010/main" val="61926306"/>
              </p:ext>
            </p:extLst>
          </p:nvPr>
        </p:nvGraphicFramePr>
        <p:xfrm>
          <a:off x="5791200" y="-35825"/>
          <a:ext cx="12192000" cy="2159000"/>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
        <p:nvSpPr>
          <p:cNvPr id="5" name="Oval 4">
            <a:extLst>
              <a:ext uri="{FF2B5EF4-FFF2-40B4-BE49-F238E27FC236}">
                <a16:creationId xmlns:a16="http://schemas.microsoft.com/office/drawing/2014/main" id="{09260596-4255-FDFA-8858-0EBA14483632}"/>
              </a:ext>
            </a:extLst>
          </p:cNvPr>
          <p:cNvSpPr/>
          <p:nvPr/>
        </p:nvSpPr>
        <p:spPr>
          <a:xfrm>
            <a:off x="105503" y="9944100"/>
            <a:ext cx="275497" cy="266699"/>
          </a:xfrm>
          <a:prstGeom prst="ellipse">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322831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A6AD3DE1-33F3-3259-10AD-801937AE6448}"/>
            </a:ext>
          </a:extLst>
        </p:cNvPr>
        <p:cNvGrpSpPr/>
        <p:nvPr/>
      </p:nvGrpSpPr>
      <p:grpSpPr>
        <a:xfrm>
          <a:off x="0" y="0"/>
          <a:ext cx="0" cy="0"/>
          <a:chOff x="0" y="0"/>
          <a:chExt cx="0" cy="0"/>
        </a:xfrm>
      </p:grpSpPr>
      <p:pic>
        <p:nvPicPr>
          <p:cNvPr id="4098" name="object 2">
            <a:extLst>
              <a:ext uri="{FF2B5EF4-FFF2-40B4-BE49-F238E27FC236}">
                <a16:creationId xmlns:a16="http://schemas.microsoft.com/office/drawing/2014/main" id="{2B290731-BB18-D5E6-D6F5-B71A3FB6CF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45912" y="0"/>
            <a:ext cx="6542087"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object 3">
            <a:extLst>
              <a:ext uri="{FF2B5EF4-FFF2-40B4-BE49-F238E27FC236}">
                <a16:creationId xmlns:a16="http://schemas.microsoft.com/office/drawing/2014/main" id="{769124D9-54DC-51A4-6BCA-ECA3279FB7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0"/>
            <a:ext cx="5791200" cy="278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object 4">
            <a:extLst>
              <a:ext uri="{FF2B5EF4-FFF2-40B4-BE49-F238E27FC236}">
                <a16:creationId xmlns:a16="http://schemas.microsoft.com/office/drawing/2014/main" id="{7EA3AF93-6F6F-14E7-FA56-5B491FC4F49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44800" y="7259638"/>
            <a:ext cx="2743200" cy="293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 name="Diagram 2">
            <a:extLst>
              <a:ext uri="{FF2B5EF4-FFF2-40B4-BE49-F238E27FC236}">
                <a16:creationId xmlns:a16="http://schemas.microsoft.com/office/drawing/2014/main" id="{AC52D8D9-E471-156A-5102-0C1A97A364A9}"/>
              </a:ext>
            </a:extLst>
          </p:cNvPr>
          <p:cNvGraphicFramePr/>
          <p:nvPr>
            <p:extLst>
              <p:ext uri="{D42A27DB-BD31-4B8C-83A1-F6EECF244321}">
                <p14:modId xmlns:p14="http://schemas.microsoft.com/office/powerpoint/2010/main" val="1911215832"/>
              </p:ext>
            </p:extLst>
          </p:nvPr>
        </p:nvGraphicFramePr>
        <p:xfrm>
          <a:off x="264123" y="2743200"/>
          <a:ext cx="14964504" cy="71247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aphicFrame>
        <p:nvGraphicFramePr>
          <p:cNvPr id="7" name="Diagram 6">
            <a:extLst>
              <a:ext uri="{FF2B5EF4-FFF2-40B4-BE49-F238E27FC236}">
                <a16:creationId xmlns:a16="http://schemas.microsoft.com/office/drawing/2014/main" id="{F2975E46-F6F6-52FD-5B33-646A3056AA9B}"/>
              </a:ext>
            </a:extLst>
          </p:cNvPr>
          <p:cNvGraphicFramePr/>
          <p:nvPr>
            <p:extLst>
              <p:ext uri="{D42A27DB-BD31-4B8C-83A1-F6EECF244321}">
                <p14:modId xmlns:p14="http://schemas.microsoft.com/office/powerpoint/2010/main" val="1042574017"/>
              </p:ext>
            </p:extLst>
          </p:nvPr>
        </p:nvGraphicFramePr>
        <p:xfrm>
          <a:off x="275496" y="206948"/>
          <a:ext cx="8868503" cy="1736152"/>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Tree>
    <p:extLst>
      <p:ext uri="{BB962C8B-B14F-4D97-AF65-F5344CB8AC3E}">
        <p14:creationId xmlns:p14="http://schemas.microsoft.com/office/powerpoint/2010/main" val="26121961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8F2AF90-D4BF-07FC-A7F8-AA288465526C}"/>
            </a:ext>
          </a:extLst>
        </p:cNvPr>
        <p:cNvGrpSpPr/>
        <p:nvPr/>
      </p:nvGrpSpPr>
      <p:grpSpPr>
        <a:xfrm>
          <a:off x="0" y="0"/>
          <a:ext cx="0" cy="0"/>
          <a:chOff x="0" y="0"/>
          <a:chExt cx="0" cy="0"/>
        </a:xfrm>
      </p:grpSpPr>
      <p:pic>
        <p:nvPicPr>
          <p:cNvPr id="4098" name="object 2">
            <a:extLst>
              <a:ext uri="{FF2B5EF4-FFF2-40B4-BE49-F238E27FC236}">
                <a16:creationId xmlns:a16="http://schemas.microsoft.com/office/drawing/2014/main" id="{42FE40F4-80F3-6C2B-C3E3-90D98BEA028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45912" y="0"/>
            <a:ext cx="6542087"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object 3">
            <a:extLst>
              <a:ext uri="{FF2B5EF4-FFF2-40B4-BE49-F238E27FC236}">
                <a16:creationId xmlns:a16="http://schemas.microsoft.com/office/drawing/2014/main" id="{3C31C87D-258E-B238-7D7A-6234A97C4E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0"/>
            <a:ext cx="5791200" cy="278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object 4">
            <a:extLst>
              <a:ext uri="{FF2B5EF4-FFF2-40B4-BE49-F238E27FC236}">
                <a16:creationId xmlns:a16="http://schemas.microsoft.com/office/drawing/2014/main" id="{83829E99-CDAF-97E6-A5EA-CB19F242E9D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44800" y="7259638"/>
            <a:ext cx="2743200" cy="293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4" name="Diagram 3">
            <a:extLst>
              <a:ext uri="{FF2B5EF4-FFF2-40B4-BE49-F238E27FC236}">
                <a16:creationId xmlns:a16="http://schemas.microsoft.com/office/drawing/2014/main" id="{41E1CA9A-127F-66A5-7138-39D0E1FA4300}"/>
              </a:ext>
            </a:extLst>
          </p:cNvPr>
          <p:cNvGraphicFramePr/>
          <p:nvPr>
            <p:extLst>
              <p:ext uri="{D42A27DB-BD31-4B8C-83A1-F6EECF244321}">
                <p14:modId xmlns:p14="http://schemas.microsoft.com/office/powerpoint/2010/main" val="194503979"/>
              </p:ext>
            </p:extLst>
          </p:nvPr>
        </p:nvGraphicFramePr>
        <p:xfrm>
          <a:off x="1600200" y="0"/>
          <a:ext cx="13792200" cy="102870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6834023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AED977E-A7AB-2B57-34A1-4F98B7969F9D}"/>
            </a:ext>
          </a:extLst>
        </p:cNvPr>
        <p:cNvGrpSpPr/>
        <p:nvPr/>
      </p:nvGrpSpPr>
      <p:grpSpPr>
        <a:xfrm>
          <a:off x="0" y="0"/>
          <a:ext cx="0" cy="0"/>
          <a:chOff x="0" y="0"/>
          <a:chExt cx="0" cy="0"/>
        </a:xfrm>
      </p:grpSpPr>
      <p:grpSp>
        <p:nvGrpSpPr>
          <p:cNvPr id="5122" name="object 2">
            <a:extLst>
              <a:ext uri="{FF2B5EF4-FFF2-40B4-BE49-F238E27FC236}">
                <a16:creationId xmlns:a16="http://schemas.microsoft.com/office/drawing/2014/main" id="{2637AFB1-8DDC-1484-E480-AAEE35A13405}"/>
              </a:ext>
            </a:extLst>
          </p:cNvPr>
          <p:cNvGrpSpPr>
            <a:grpSpLocks/>
          </p:cNvGrpSpPr>
          <p:nvPr/>
        </p:nvGrpSpPr>
        <p:grpSpPr bwMode="auto">
          <a:xfrm>
            <a:off x="0" y="0"/>
            <a:ext cx="5943386" cy="5448185"/>
            <a:chOff x="0" y="0"/>
            <a:chExt cx="7421613" cy="6022848"/>
          </a:xfrm>
        </p:grpSpPr>
        <p:pic>
          <p:nvPicPr>
            <p:cNvPr id="5123" name="object 3">
              <a:extLst>
                <a:ext uri="{FF2B5EF4-FFF2-40B4-BE49-F238E27FC236}">
                  <a16:creationId xmlns:a16="http://schemas.microsoft.com/office/drawing/2014/main" id="{6D4A3FD9-1727-82BD-E920-BD590676B9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7421613" cy="6022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object 4">
              <a:extLst>
                <a:ext uri="{FF2B5EF4-FFF2-40B4-BE49-F238E27FC236}">
                  <a16:creationId xmlns:a16="http://schemas.microsoft.com/office/drawing/2014/main" id="{0A7822AC-DC8F-7B00-5BF2-1AC8B8691A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32" y="416068"/>
              <a:ext cx="2743356" cy="2595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aphicFrame>
        <p:nvGraphicFramePr>
          <p:cNvPr id="4" name="Diagram 3">
            <a:extLst>
              <a:ext uri="{FF2B5EF4-FFF2-40B4-BE49-F238E27FC236}">
                <a16:creationId xmlns:a16="http://schemas.microsoft.com/office/drawing/2014/main" id="{7A1A5E6E-4D03-F947-6584-B6D6F803572D}"/>
              </a:ext>
            </a:extLst>
          </p:cNvPr>
          <p:cNvGraphicFramePr/>
          <p:nvPr>
            <p:extLst>
              <p:ext uri="{D42A27DB-BD31-4B8C-83A1-F6EECF244321}">
                <p14:modId xmlns:p14="http://schemas.microsoft.com/office/powerpoint/2010/main" val="1533105883"/>
              </p:ext>
            </p:extLst>
          </p:nvPr>
        </p:nvGraphicFramePr>
        <p:xfrm>
          <a:off x="685800" y="1397269"/>
          <a:ext cx="17297400" cy="766116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5" name="Diagram 4">
            <a:extLst>
              <a:ext uri="{FF2B5EF4-FFF2-40B4-BE49-F238E27FC236}">
                <a16:creationId xmlns:a16="http://schemas.microsoft.com/office/drawing/2014/main" id="{A2620A62-4C37-D77B-8032-441BE841ACDC}"/>
              </a:ext>
            </a:extLst>
          </p:cNvPr>
          <p:cNvGraphicFramePr/>
          <p:nvPr>
            <p:extLst>
              <p:ext uri="{D42A27DB-BD31-4B8C-83A1-F6EECF244321}">
                <p14:modId xmlns:p14="http://schemas.microsoft.com/office/powerpoint/2010/main" val="1442783401"/>
              </p:ext>
            </p:extLst>
          </p:nvPr>
        </p:nvGraphicFramePr>
        <p:xfrm>
          <a:off x="5791200" y="0"/>
          <a:ext cx="12192000" cy="2159000"/>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
        <p:nvSpPr>
          <p:cNvPr id="3" name="TextBox 2">
            <a:extLst>
              <a:ext uri="{FF2B5EF4-FFF2-40B4-BE49-F238E27FC236}">
                <a16:creationId xmlns:a16="http://schemas.microsoft.com/office/drawing/2014/main" id="{07214232-CA4F-FD62-519C-CCDED01935C8}"/>
              </a:ext>
            </a:extLst>
          </p:cNvPr>
          <p:cNvSpPr txBox="1"/>
          <p:nvPr/>
        </p:nvSpPr>
        <p:spPr>
          <a:xfrm>
            <a:off x="190500" y="7951945"/>
            <a:ext cx="17907000" cy="1323439"/>
          </a:xfrm>
          <a:prstGeom prst="rect">
            <a:avLst/>
          </a:prstGeom>
          <a:noFill/>
          <a:ln>
            <a:solidFill>
              <a:schemeClr val="tx1"/>
            </a:solidFill>
          </a:ln>
        </p:spPr>
        <p:txBody>
          <a:bodyPr wrap="square">
            <a:spAutoFit/>
          </a:bodyPr>
          <a:lstStyle/>
          <a:p>
            <a:pPr algn="ctr"/>
            <a:r>
              <a:rPr lang="en-US" sz="4000" dirty="0"/>
              <a:t>Early utility coordination benefits a project that has a firm deadline to construct, and the utility impacts are either unknown or suspected to be avoidable.</a:t>
            </a:r>
          </a:p>
        </p:txBody>
      </p:sp>
    </p:spTree>
    <p:extLst>
      <p:ext uri="{BB962C8B-B14F-4D97-AF65-F5344CB8AC3E}">
        <p14:creationId xmlns:p14="http://schemas.microsoft.com/office/powerpoint/2010/main" val="40465673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BF5732B-AE3D-7E34-CEC8-16F487E4B5D8}"/>
            </a:ext>
          </a:extLst>
        </p:cNvPr>
        <p:cNvGrpSpPr/>
        <p:nvPr/>
      </p:nvGrpSpPr>
      <p:grpSpPr>
        <a:xfrm>
          <a:off x="0" y="0"/>
          <a:ext cx="0" cy="0"/>
          <a:chOff x="0" y="0"/>
          <a:chExt cx="0" cy="0"/>
        </a:xfrm>
      </p:grpSpPr>
      <p:grpSp>
        <p:nvGrpSpPr>
          <p:cNvPr id="5122" name="object 2">
            <a:extLst>
              <a:ext uri="{FF2B5EF4-FFF2-40B4-BE49-F238E27FC236}">
                <a16:creationId xmlns:a16="http://schemas.microsoft.com/office/drawing/2014/main" id="{AEFC15AA-6AB3-4927-76C9-1A886682D732}"/>
              </a:ext>
            </a:extLst>
          </p:cNvPr>
          <p:cNvGrpSpPr>
            <a:grpSpLocks/>
          </p:cNvGrpSpPr>
          <p:nvPr/>
        </p:nvGrpSpPr>
        <p:grpSpPr bwMode="auto">
          <a:xfrm>
            <a:off x="0" y="0"/>
            <a:ext cx="5943386" cy="5448185"/>
            <a:chOff x="0" y="0"/>
            <a:chExt cx="7421613" cy="6022848"/>
          </a:xfrm>
        </p:grpSpPr>
        <p:pic>
          <p:nvPicPr>
            <p:cNvPr id="5123" name="object 3">
              <a:extLst>
                <a:ext uri="{FF2B5EF4-FFF2-40B4-BE49-F238E27FC236}">
                  <a16:creationId xmlns:a16="http://schemas.microsoft.com/office/drawing/2014/main" id="{CBD7CF03-BEE1-BEE5-D274-87C6E6CA46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7421613" cy="6022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object 4">
              <a:extLst>
                <a:ext uri="{FF2B5EF4-FFF2-40B4-BE49-F238E27FC236}">
                  <a16:creationId xmlns:a16="http://schemas.microsoft.com/office/drawing/2014/main" id="{872A47D7-B960-0D5B-1EB9-BB8AE4EACB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32" y="416068"/>
              <a:ext cx="2743356" cy="2595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aphicFrame>
        <p:nvGraphicFramePr>
          <p:cNvPr id="4" name="Diagram 3">
            <a:extLst>
              <a:ext uri="{FF2B5EF4-FFF2-40B4-BE49-F238E27FC236}">
                <a16:creationId xmlns:a16="http://schemas.microsoft.com/office/drawing/2014/main" id="{EEEBF0B3-6844-CD1B-8FBF-259762C481B0}"/>
              </a:ext>
            </a:extLst>
          </p:cNvPr>
          <p:cNvGraphicFramePr/>
          <p:nvPr>
            <p:extLst>
              <p:ext uri="{D42A27DB-BD31-4B8C-83A1-F6EECF244321}">
                <p14:modId xmlns:p14="http://schemas.microsoft.com/office/powerpoint/2010/main" val="841904345"/>
              </p:ext>
            </p:extLst>
          </p:nvPr>
        </p:nvGraphicFramePr>
        <p:xfrm>
          <a:off x="147302" y="2486779"/>
          <a:ext cx="18000651" cy="766116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5" name="Diagram 4">
            <a:extLst>
              <a:ext uri="{FF2B5EF4-FFF2-40B4-BE49-F238E27FC236}">
                <a16:creationId xmlns:a16="http://schemas.microsoft.com/office/drawing/2014/main" id="{15C9B0EC-324B-3FA3-D106-870AD7CA382A}"/>
              </a:ext>
            </a:extLst>
          </p:cNvPr>
          <p:cNvGraphicFramePr/>
          <p:nvPr/>
        </p:nvGraphicFramePr>
        <p:xfrm>
          <a:off x="5791200" y="0"/>
          <a:ext cx="12192000" cy="2159000"/>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extLst>
      <p:ext uri="{BB962C8B-B14F-4D97-AF65-F5344CB8AC3E}">
        <p14:creationId xmlns:p14="http://schemas.microsoft.com/office/powerpoint/2010/main" val="23096118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E47E3736-F0E0-AE9B-0688-09C472271AE5}"/>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ED8E8892-8B4B-3D45-1866-34C9E5C3218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169" y="-25841"/>
            <a:ext cx="5334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0B692106-B02D-9CCB-69DC-54B5B198D58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V="1">
            <a:off x="14478000" y="32238"/>
            <a:ext cx="3810000" cy="1846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AD12D19E-736D-A2F3-26D7-94F9905E3D9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177409"/>
            <a:ext cx="1532733" cy="1638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 name="Diagram 2">
            <a:extLst>
              <a:ext uri="{FF2B5EF4-FFF2-40B4-BE49-F238E27FC236}">
                <a16:creationId xmlns:a16="http://schemas.microsoft.com/office/drawing/2014/main" id="{8A6562EF-46D8-0CE7-E5D6-BA82543C24F3}"/>
              </a:ext>
            </a:extLst>
          </p:cNvPr>
          <p:cNvGraphicFramePr/>
          <p:nvPr>
            <p:extLst>
              <p:ext uri="{D42A27DB-BD31-4B8C-83A1-F6EECF244321}">
                <p14:modId xmlns:p14="http://schemas.microsoft.com/office/powerpoint/2010/main" val="2229324962"/>
              </p:ext>
            </p:extLst>
          </p:nvPr>
        </p:nvGraphicFramePr>
        <p:xfrm>
          <a:off x="152400" y="2019300"/>
          <a:ext cx="17983200" cy="81026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aphicFrame>
        <p:nvGraphicFramePr>
          <p:cNvPr id="7" name="Diagram 6">
            <a:extLst>
              <a:ext uri="{FF2B5EF4-FFF2-40B4-BE49-F238E27FC236}">
                <a16:creationId xmlns:a16="http://schemas.microsoft.com/office/drawing/2014/main" id="{64B4DBEA-F5BC-4BC0-F720-611D0C739D8B}"/>
              </a:ext>
            </a:extLst>
          </p:cNvPr>
          <p:cNvGraphicFramePr/>
          <p:nvPr/>
        </p:nvGraphicFramePr>
        <p:xfrm>
          <a:off x="5791200" y="0"/>
          <a:ext cx="12192000" cy="2159000"/>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Tree>
    <p:extLst>
      <p:ext uri="{BB962C8B-B14F-4D97-AF65-F5344CB8AC3E}">
        <p14:creationId xmlns:p14="http://schemas.microsoft.com/office/powerpoint/2010/main" val="40877164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D538D9B-6DD2-5E12-6A94-F44A67241941}"/>
            </a:ext>
          </a:extLst>
        </p:cNvPr>
        <p:cNvGrpSpPr/>
        <p:nvPr/>
      </p:nvGrpSpPr>
      <p:grpSpPr>
        <a:xfrm>
          <a:off x="0" y="0"/>
          <a:ext cx="0" cy="0"/>
          <a:chOff x="0" y="0"/>
          <a:chExt cx="0" cy="0"/>
        </a:xfrm>
      </p:grpSpPr>
      <p:grpSp>
        <p:nvGrpSpPr>
          <p:cNvPr id="5122" name="object 2">
            <a:extLst>
              <a:ext uri="{FF2B5EF4-FFF2-40B4-BE49-F238E27FC236}">
                <a16:creationId xmlns:a16="http://schemas.microsoft.com/office/drawing/2014/main" id="{0D01DD94-367C-B44B-B245-2A37F14C46C4}"/>
              </a:ext>
            </a:extLst>
          </p:cNvPr>
          <p:cNvGrpSpPr>
            <a:grpSpLocks/>
          </p:cNvGrpSpPr>
          <p:nvPr/>
        </p:nvGrpSpPr>
        <p:grpSpPr bwMode="auto">
          <a:xfrm>
            <a:off x="0" y="0"/>
            <a:ext cx="5943386" cy="5448185"/>
            <a:chOff x="0" y="0"/>
            <a:chExt cx="7421613" cy="6022848"/>
          </a:xfrm>
        </p:grpSpPr>
        <p:pic>
          <p:nvPicPr>
            <p:cNvPr id="5123" name="object 3">
              <a:extLst>
                <a:ext uri="{FF2B5EF4-FFF2-40B4-BE49-F238E27FC236}">
                  <a16:creationId xmlns:a16="http://schemas.microsoft.com/office/drawing/2014/main" id="{8BBF8AF7-0531-0988-18B1-B24A837459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7421613" cy="6022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object 4">
              <a:extLst>
                <a:ext uri="{FF2B5EF4-FFF2-40B4-BE49-F238E27FC236}">
                  <a16:creationId xmlns:a16="http://schemas.microsoft.com/office/drawing/2014/main" id="{AE3C0092-68A6-3B75-D5EA-1478564B5A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32" y="416068"/>
              <a:ext cx="2743356" cy="2595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aphicFrame>
        <p:nvGraphicFramePr>
          <p:cNvPr id="4" name="Diagram 3">
            <a:extLst>
              <a:ext uri="{FF2B5EF4-FFF2-40B4-BE49-F238E27FC236}">
                <a16:creationId xmlns:a16="http://schemas.microsoft.com/office/drawing/2014/main" id="{98F867FB-6BED-ACD7-17E7-FA8534696D52}"/>
              </a:ext>
            </a:extLst>
          </p:cNvPr>
          <p:cNvGraphicFramePr/>
          <p:nvPr>
            <p:extLst>
              <p:ext uri="{D42A27DB-BD31-4B8C-83A1-F6EECF244321}">
                <p14:modId xmlns:p14="http://schemas.microsoft.com/office/powerpoint/2010/main" val="2006910170"/>
              </p:ext>
            </p:extLst>
          </p:nvPr>
        </p:nvGraphicFramePr>
        <p:xfrm>
          <a:off x="147302" y="2486779"/>
          <a:ext cx="18000651" cy="766116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5" name="Diagram 4">
            <a:extLst>
              <a:ext uri="{FF2B5EF4-FFF2-40B4-BE49-F238E27FC236}">
                <a16:creationId xmlns:a16="http://schemas.microsoft.com/office/drawing/2014/main" id="{618441ED-E600-9E1B-8C73-82D84942286F}"/>
              </a:ext>
            </a:extLst>
          </p:cNvPr>
          <p:cNvGraphicFramePr/>
          <p:nvPr>
            <p:extLst>
              <p:ext uri="{D42A27DB-BD31-4B8C-83A1-F6EECF244321}">
                <p14:modId xmlns:p14="http://schemas.microsoft.com/office/powerpoint/2010/main" val="336972380"/>
              </p:ext>
            </p:extLst>
          </p:nvPr>
        </p:nvGraphicFramePr>
        <p:xfrm>
          <a:off x="5791200" y="0"/>
          <a:ext cx="12192000" cy="2159000"/>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extLst>
      <p:ext uri="{BB962C8B-B14F-4D97-AF65-F5344CB8AC3E}">
        <p14:creationId xmlns:p14="http://schemas.microsoft.com/office/powerpoint/2010/main" val="18359155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233A6910-3C35-7B7C-40C9-2C55A40753A8}"/>
            </a:ext>
          </a:extLst>
        </p:cNvPr>
        <p:cNvGrpSpPr/>
        <p:nvPr/>
      </p:nvGrpSpPr>
      <p:grpSpPr>
        <a:xfrm>
          <a:off x="0" y="0"/>
          <a:ext cx="0" cy="0"/>
          <a:chOff x="0" y="0"/>
          <a:chExt cx="0" cy="0"/>
        </a:xfrm>
      </p:grpSpPr>
      <p:grpSp>
        <p:nvGrpSpPr>
          <p:cNvPr id="5122" name="object 2">
            <a:extLst>
              <a:ext uri="{FF2B5EF4-FFF2-40B4-BE49-F238E27FC236}">
                <a16:creationId xmlns:a16="http://schemas.microsoft.com/office/drawing/2014/main" id="{768BCD80-1AAB-8C91-7807-82AF6E63A0B3}"/>
              </a:ext>
            </a:extLst>
          </p:cNvPr>
          <p:cNvGrpSpPr>
            <a:grpSpLocks/>
          </p:cNvGrpSpPr>
          <p:nvPr/>
        </p:nvGrpSpPr>
        <p:grpSpPr bwMode="auto">
          <a:xfrm>
            <a:off x="0" y="0"/>
            <a:ext cx="5943386" cy="5448185"/>
            <a:chOff x="0" y="0"/>
            <a:chExt cx="7421613" cy="6022848"/>
          </a:xfrm>
        </p:grpSpPr>
        <p:pic>
          <p:nvPicPr>
            <p:cNvPr id="5123" name="object 3">
              <a:extLst>
                <a:ext uri="{FF2B5EF4-FFF2-40B4-BE49-F238E27FC236}">
                  <a16:creationId xmlns:a16="http://schemas.microsoft.com/office/drawing/2014/main" id="{708BFC14-C6B0-5E08-8ABD-710CC2F1DEC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7421613" cy="6022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object 4">
              <a:extLst>
                <a:ext uri="{FF2B5EF4-FFF2-40B4-BE49-F238E27FC236}">
                  <a16:creationId xmlns:a16="http://schemas.microsoft.com/office/drawing/2014/main" id="{0E6E74D8-8C56-1B1E-C57E-F67140CFCE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32" y="416068"/>
              <a:ext cx="2743356" cy="2595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aphicFrame>
        <p:nvGraphicFramePr>
          <p:cNvPr id="4" name="Diagram 3">
            <a:extLst>
              <a:ext uri="{FF2B5EF4-FFF2-40B4-BE49-F238E27FC236}">
                <a16:creationId xmlns:a16="http://schemas.microsoft.com/office/drawing/2014/main" id="{5D34556B-00B5-92F1-AB0C-99431762F891}"/>
              </a:ext>
            </a:extLst>
          </p:cNvPr>
          <p:cNvGraphicFramePr/>
          <p:nvPr>
            <p:extLst>
              <p:ext uri="{D42A27DB-BD31-4B8C-83A1-F6EECF244321}">
                <p14:modId xmlns:p14="http://schemas.microsoft.com/office/powerpoint/2010/main" val="2533328710"/>
              </p:ext>
            </p:extLst>
          </p:nvPr>
        </p:nvGraphicFramePr>
        <p:xfrm>
          <a:off x="147302" y="2486779"/>
          <a:ext cx="18000651" cy="766116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5" name="Diagram 4">
            <a:extLst>
              <a:ext uri="{FF2B5EF4-FFF2-40B4-BE49-F238E27FC236}">
                <a16:creationId xmlns:a16="http://schemas.microsoft.com/office/drawing/2014/main" id="{AFBC19C3-EFD0-0A18-1122-862F6665F8D2}"/>
              </a:ext>
            </a:extLst>
          </p:cNvPr>
          <p:cNvGraphicFramePr/>
          <p:nvPr>
            <p:extLst>
              <p:ext uri="{D42A27DB-BD31-4B8C-83A1-F6EECF244321}">
                <p14:modId xmlns:p14="http://schemas.microsoft.com/office/powerpoint/2010/main" val="1878574229"/>
              </p:ext>
            </p:extLst>
          </p:nvPr>
        </p:nvGraphicFramePr>
        <p:xfrm>
          <a:off x="5791200" y="0"/>
          <a:ext cx="12192000" cy="2159000"/>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
        <p:nvSpPr>
          <p:cNvPr id="3" name="Oval 2">
            <a:extLst>
              <a:ext uri="{FF2B5EF4-FFF2-40B4-BE49-F238E27FC236}">
                <a16:creationId xmlns:a16="http://schemas.microsoft.com/office/drawing/2014/main" id="{C831A391-0808-44FB-4586-B6FBAD627A33}"/>
              </a:ext>
            </a:extLst>
          </p:cNvPr>
          <p:cNvSpPr/>
          <p:nvPr/>
        </p:nvSpPr>
        <p:spPr>
          <a:xfrm>
            <a:off x="105503" y="9944100"/>
            <a:ext cx="275497" cy="266699"/>
          </a:xfrm>
          <a:prstGeom prst="ellipse">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845123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3A6ADB3C-E13B-070F-87D6-EF73C06469D7}"/>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1FAFE7BE-D675-9788-549F-87162F761A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4868A583-1ADE-1D71-45A4-9BC27F09E1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0C8EF4CE-59AE-4672-724C-C0FCAC142F7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 name="Diagram 2">
            <a:extLst>
              <a:ext uri="{FF2B5EF4-FFF2-40B4-BE49-F238E27FC236}">
                <a16:creationId xmlns:a16="http://schemas.microsoft.com/office/drawing/2014/main" id="{02F6F703-4AAF-BD64-E75F-5593E12E889D}"/>
              </a:ext>
            </a:extLst>
          </p:cNvPr>
          <p:cNvGraphicFramePr/>
          <p:nvPr>
            <p:extLst>
              <p:ext uri="{D42A27DB-BD31-4B8C-83A1-F6EECF244321}">
                <p14:modId xmlns:p14="http://schemas.microsoft.com/office/powerpoint/2010/main" val="2480727754"/>
              </p:ext>
            </p:extLst>
          </p:nvPr>
        </p:nvGraphicFramePr>
        <p:xfrm>
          <a:off x="20637" y="1841002"/>
          <a:ext cx="18287999" cy="677118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aphicFrame>
        <p:nvGraphicFramePr>
          <p:cNvPr id="5" name="Diagram 4">
            <a:extLst>
              <a:ext uri="{FF2B5EF4-FFF2-40B4-BE49-F238E27FC236}">
                <a16:creationId xmlns:a16="http://schemas.microsoft.com/office/drawing/2014/main" id="{EA28CCA2-FAAA-CA0E-C4E2-AB9F6AAAB466}"/>
              </a:ext>
            </a:extLst>
          </p:cNvPr>
          <p:cNvGraphicFramePr/>
          <p:nvPr>
            <p:extLst>
              <p:ext uri="{D42A27DB-BD31-4B8C-83A1-F6EECF244321}">
                <p14:modId xmlns:p14="http://schemas.microsoft.com/office/powerpoint/2010/main" val="3567821491"/>
              </p:ext>
            </p:extLst>
          </p:nvPr>
        </p:nvGraphicFramePr>
        <p:xfrm>
          <a:off x="275497" y="266699"/>
          <a:ext cx="8868503" cy="1807477"/>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Tree>
    <p:extLst>
      <p:ext uri="{BB962C8B-B14F-4D97-AF65-F5344CB8AC3E}">
        <p14:creationId xmlns:p14="http://schemas.microsoft.com/office/powerpoint/2010/main" val="3495232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2A6DDC76-7E5A-3076-3FE8-21D946A0C1BF}"/>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9A88FCD4-2C2B-2348-9487-D9DEC3296F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F119D656-9B1A-1CC0-1AC0-55BCF544F2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13674726" y="1243013"/>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5BE89068-8CC4-F3AE-1597-2B17F860617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44800" y="247485"/>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 name="Diagram 2">
            <a:extLst>
              <a:ext uri="{FF2B5EF4-FFF2-40B4-BE49-F238E27FC236}">
                <a16:creationId xmlns:a16="http://schemas.microsoft.com/office/drawing/2014/main" id="{EE4696C5-4F3F-CF32-4323-E7954015A259}"/>
              </a:ext>
            </a:extLst>
          </p:cNvPr>
          <p:cNvGraphicFramePr/>
          <p:nvPr>
            <p:extLst>
              <p:ext uri="{D42A27DB-BD31-4B8C-83A1-F6EECF244321}">
                <p14:modId xmlns:p14="http://schemas.microsoft.com/office/powerpoint/2010/main" val="2253139435"/>
              </p:ext>
            </p:extLst>
          </p:nvPr>
        </p:nvGraphicFramePr>
        <p:xfrm>
          <a:off x="0" y="7946"/>
          <a:ext cx="18267364" cy="1027905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6828420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A4668F61-7068-F6B3-E784-90C2793CC407}"/>
            </a:ext>
          </a:extLst>
        </p:cNvPr>
        <p:cNvGrpSpPr/>
        <p:nvPr/>
      </p:nvGrpSpPr>
      <p:grpSpPr>
        <a:xfrm>
          <a:off x="0" y="0"/>
          <a:ext cx="0" cy="0"/>
          <a:chOff x="0" y="0"/>
          <a:chExt cx="0" cy="0"/>
        </a:xfrm>
      </p:grpSpPr>
      <p:grpSp>
        <p:nvGrpSpPr>
          <p:cNvPr id="5122" name="object 2">
            <a:extLst>
              <a:ext uri="{FF2B5EF4-FFF2-40B4-BE49-F238E27FC236}">
                <a16:creationId xmlns:a16="http://schemas.microsoft.com/office/drawing/2014/main" id="{E3C69D5D-7D3C-477E-5E26-25D9C029D485}"/>
              </a:ext>
            </a:extLst>
          </p:cNvPr>
          <p:cNvGrpSpPr>
            <a:grpSpLocks/>
          </p:cNvGrpSpPr>
          <p:nvPr/>
        </p:nvGrpSpPr>
        <p:grpSpPr bwMode="auto">
          <a:xfrm>
            <a:off x="0" y="0"/>
            <a:ext cx="6713538" cy="5448300"/>
            <a:chOff x="0" y="0"/>
            <a:chExt cx="7421880" cy="6022975"/>
          </a:xfrm>
        </p:grpSpPr>
        <p:pic>
          <p:nvPicPr>
            <p:cNvPr id="5123" name="object 3">
              <a:extLst>
                <a:ext uri="{FF2B5EF4-FFF2-40B4-BE49-F238E27FC236}">
                  <a16:creationId xmlns:a16="http://schemas.microsoft.com/office/drawing/2014/main" id="{CA09477A-FB6E-CCBF-7F20-2FFD646A590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7421613" cy="6022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object 4">
              <a:extLst>
                <a:ext uri="{FF2B5EF4-FFF2-40B4-BE49-F238E27FC236}">
                  <a16:creationId xmlns:a16="http://schemas.microsoft.com/office/drawing/2014/main" id="{5ACE5D99-1E29-7409-17B6-2B65EEE3B6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2845" y="153723"/>
              <a:ext cx="2743356"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4" name="Picture 3" descr="Table&#10;&#10;Description automatically generated">
            <a:extLst>
              <a:ext uri="{FF2B5EF4-FFF2-40B4-BE49-F238E27FC236}">
                <a16:creationId xmlns:a16="http://schemas.microsoft.com/office/drawing/2014/main" id="{8B1A4203-19FA-AC2D-93CD-DC7EF72FC65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24486" y="-1"/>
            <a:ext cx="7832510" cy="10136189"/>
          </a:xfrm>
          <a:prstGeom prst="rect">
            <a:avLst/>
          </a:prstGeom>
        </p:spPr>
      </p:pic>
      <p:pic>
        <p:nvPicPr>
          <p:cNvPr id="6" name="Picture 5" descr="Text&#10;&#10;Description automatically generated">
            <a:extLst>
              <a:ext uri="{FF2B5EF4-FFF2-40B4-BE49-F238E27FC236}">
                <a16:creationId xmlns:a16="http://schemas.microsoft.com/office/drawing/2014/main" id="{79C026B7-7187-F9D8-294C-1BD9B85E0F0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71800" y="0"/>
            <a:ext cx="7966364" cy="10309412"/>
          </a:xfrm>
          <a:prstGeom prst="rect">
            <a:avLst/>
          </a:prstGeom>
        </p:spPr>
      </p:pic>
    </p:spTree>
    <p:extLst>
      <p:ext uri="{BB962C8B-B14F-4D97-AF65-F5344CB8AC3E}">
        <p14:creationId xmlns:p14="http://schemas.microsoft.com/office/powerpoint/2010/main" val="32841385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029D18ED-29C4-1D54-B1CA-F50A089FC5DC}"/>
            </a:ext>
          </a:extLst>
        </p:cNvPr>
        <p:cNvGrpSpPr/>
        <p:nvPr/>
      </p:nvGrpSpPr>
      <p:grpSpPr>
        <a:xfrm>
          <a:off x="0" y="0"/>
          <a:ext cx="0" cy="0"/>
          <a:chOff x="0" y="0"/>
          <a:chExt cx="0" cy="0"/>
        </a:xfrm>
      </p:grpSpPr>
      <p:pic>
        <p:nvPicPr>
          <p:cNvPr id="3074" name="object 2">
            <a:extLst>
              <a:ext uri="{FF2B5EF4-FFF2-40B4-BE49-F238E27FC236}">
                <a16:creationId xmlns:a16="http://schemas.microsoft.com/office/drawing/2014/main" id="{2670577D-7F96-E1E0-A201-B149A8759BA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116388" cy="333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object 3">
            <a:extLst>
              <a:ext uri="{FF2B5EF4-FFF2-40B4-BE49-F238E27FC236}">
                <a16:creationId xmlns:a16="http://schemas.microsoft.com/office/drawing/2014/main" id="{67E052CD-EBD3-9FBC-E4F8-9A69D70767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19088" y="79375"/>
            <a:ext cx="5268912" cy="1020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6" name="object 4">
            <a:extLst>
              <a:ext uri="{FF2B5EF4-FFF2-40B4-BE49-F238E27FC236}">
                <a16:creationId xmlns:a16="http://schemas.microsoft.com/office/drawing/2014/main" id="{2657DF93-71C8-9432-22E9-823B89B16B1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0856" y="237529"/>
            <a:ext cx="1058465" cy="1131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 name="Diagram 5">
            <a:extLst>
              <a:ext uri="{FF2B5EF4-FFF2-40B4-BE49-F238E27FC236}">
                <a16:creationId xmlns:a16="http://schemas.microsoft.com/office/drawing/2014/main" id="{58130FA3-6A72-7B24-6FAD-66597CE98FB1}"/>
              </a:ext>
            </a:extLst>
          </p:cNvPr>
          <p:cNvGraphicFramePr/>
          <p:nvPr>
            <p:extLst>
              <p:ext uri="{D42A27DB-BD31-4B8C-83A1-F6EECF244321}">
                <p14:modId xmlns:p14="http://schemas.microsoft.com/office/powerpoint/2010/main" val="4068807969"/>
              </p:ext>
            </p:extLst>
          </p:nvPr>
        </p:nvGraphicFramePr>
        <p:xfrm>
          <a:off x="5791200" y="-35826"/>
          <a:ext cx="12192000" cy="319812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aphicFrame>
        <p:nvGraphicFramePr>
          <p:cNvPr id="7" name="Diagram 6">
            <a:extLst>
              <a:ext uri="{FF2B5EF4-FFF2-40B4-BE49-F238E27FC236}">
                <a16:creationId xmlns:a16="http://schemas.microsoft.com/office/drawing/2014/main" id="{ABEA9CB1-C86B-8D76-7B8B-BFAEA4A83917}"/>
              </a:ext>
            </a:extLst>
          </p:cNvPr>
          <p:cNvGraphicFramePr/>
          <p:nvPr>
            <p:extLst>
              <p:ext uri="{D42A27DB-BD31-4B8C-83A1-F6EECF244321}">
                <p14:modId xmlns:p14="http://schemas.microsoft.com/office/powerpoint/2010/main" val="2147362455"/>
              </p:ext>
            </p:extLst>
          </p:nvPr>
        </p:nvGraphicFramePr>
        <p:xfrm>
          <a:off x="304800" y="3009901"/>
          <a:ext cx="13868400" cy="7039570"/>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
        <p:nvSpPr>
          <p:cNvPr id="3" name="Oval 2">
            <a:extLst>
              <a:ext uri="{FF2B5EF4-FFF2-40B4-BE49-F238E27FC236}">
                <a16:creationId xmlns:a16="http://schemas.microsoft.com/office/drawing/2014/main" id="{CD4D3409-0B28-0D9E-3BC1-2C07D69D44ED}"/>
              </a:ext>
            </a:extLst>
          </p:cNvPr>
          <p:cNvSpPr/>
          <p:nvPr/>
        </p:nvSpPr>
        <p:spPr>
          <a:xfrm>
            <a:off x="105503" y="9944100"/>
            <a:ext cx="275497" cy="266699"/>
          </a:xfrm>
          <a:prstGeom prst="ellipse">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046858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611105DD-400F-85DF-E5FF-F7B119B29A9D}"/>
            </a:ext>
          </a:extLst>
        </p:cNvPr>
        <p:cNvGrpSpPr/>
        <p:nvPr/>
      </p:nvGrpSpPr>
      <p:grpSpPr>
        <a:xfrm>
          <a:off x="0" y="0"/>
          <a:ext cx="0" cy="0"/>
          <a:chOff x="0" y="0"/>
          <a:chExt cx="0" cy="0"/>
        </a:xfrm>
      </p:grpSpPr>
      <p:grpSp>
        <p:nvGrpSpPr>
          <p:cNvPr id="7170" name="object 2">
            <a:extLst>
              <a:ext uri="{FF2B5EF4-FFF2-40B4-BE49-F238E27FC236}">
                <a16:creationId xmlns:a16="http://schemas.microsoft.com/office/drawing/2014/main" id="{9CDE0E91-A1F4-3274-0BB0-BEE5CC642514}"/>
              </a:ext>
            </a:extLst>
          </p:cNvPr>
          <p:cNvGrpSpPr>
            <a:grpSpLocks/>
          </p:cNvGrpSpPr>
          <p:nvPr/>
        </p:nvGrpSpPr>
        <p:grpSpPr bwMode="auto">
          <a:xfrm>
            <a:off x="0" y="7145338"/>
            <a:ext cx="14363700" cy="3141662"/>
            <a:chOff x="0" y="7145073"/>
            <a:chExt cx="14364335" cy="3141980"/>
          </a:xfrm>
        </p:grpSpPr>
        <p:pic>
          <p:nvPicPr>
            <p:cNvPr id="7171" name="object 3">
              <a:extLst>
                <a:ext uri="{FF2B5EF4-FFF2-40B4-BE49-F238E27FC236}">
                  <a16:creationId xmlns:a16="http://schemas.microsoft.com/office/drawing/2014/main" id="{4C2C571F-91F6-8F33-2859-9BABB4B8F2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597076"/>
              <a:ext cx="14363865" cy="2689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2" name="object 4">
              <a:extLst>
                <a:ext uri="{FF2B5EF4-FFF2-40B4-BE49-F238E27FC236}">
                  <a16:creationId xmlns:a16="http://schemas.microsoft.com/office/drawing/2014/main" id="{34D504AC-7206-3F68-47C3-FB9A878B75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9045" y="7145073"/>
              <a:ext cx="2743356"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aphicFrame>
        <p:nvGraphicFramePr>
          <p:cNvPr id="3" name="Diagram 2">
            <a:extLst>
              <a:ext uri="{FF2B5EF4-FFF2-40B4-BE49-F238E27FC236}">
                <a16:creationId xmlns:a16="http://schemas.microsoft.com/office/drawing/2014/main" id="{7E87B444-C182-C6FD-42A9-32BF8C2E1E43}"/>
              </a:ext>
            </a:extLst>
          </p:cNvPr>
          <p:cNvGraphicFramePr/>
          <p:nvPr>
            <p:extLst>
              <p:ext uri="{D42A27DB-BD31-4B8C-83A1-F6EECF244321}">
                <p14:modId xmlns:p14="http://schemas.microsoft.com/office/powerpoint/2010/main" val="295835551"/>
              </p:ext>
            </p:extLst>
          </p:nvPr>
        </p:nvGraphicFramePr>
        <p:xfrm>
          <a:off x="275497" y="266699"/>
          <a:ext cx="10392503" cy="190500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Text Placeholder 7">
            <a:extLst>
              <a:ext uri="{FF2B5EF4-FFF2-40B4-BE49-F238E27FC236}">
                <a16:creationId xmlns:a16="http://schemas.microsoft.com/office/drawing/2014/main" id="{6C2631EA-9C4F-06EF-7E13-9F5E7C90EC39}"/>
              </a:ext>
            </a:extLst>
          </p:cNvPr>
          <p:cNvSpPr>
            <a:spLocks noGrp="1"/>
          </p:cNvSpPr>
          <p:nvPr>
            <p:ph sz="half" idx="2"/>
          </p:nvPr>
        </p:nvSpPr>
        <p:spPr>
          <a:xfrm>
            <a:off x="914400" y="2366010"/>
            <a:ext cx="7955280" cy="5269135"/>
          </a:xfrm>
        </p:spPr>
        <p:txBody>
          <a:bodyPr/>
          <a:lstStyle/>
          <a:p>
            <a:r>
              <a:rPr lang="en-US" sz="3600" b="1" dirty="0"/>
              <a:t>Project Situation</a:t>
            </a:r>
            <a:endParaRPr lang="en-US" sz="3600" dirty="0"/>
          </a:p>
          <a:p>
            <a:pPr marL="457200" lvl="0" indent="-457200">
              <a:buFont typeface="Arial" panose="020B0604020202020204" pitchFamily="34" charset="0"/>
              <a:buChar char="•"/>
            </a:pPr>
            <a:r>
              <a:rPr lang="en-US" sz="3200" dirty="0"/>
              <a:t>Project required relocation/accommodation of </a:t>
            </a:r>
            <a:r>
              <a:rPr lang="en-US" sz="3200" b="1" dirty="0"/>
              <a:t>6 electric transmission poles</a:t>
            </a:r>
            <a:r>
              <a:rPr lang="en-US" sz="3200" dirty="0"/>
              <a:t>.</a:t>
            </a:r>
          </a:p>
          <a:p>
            <a:pPr marL="457200" lvl="0" indent="-457200">
              <a:buFont typeface="Arial" panose="020B0604020202020204" pitchFamily="34" charset="0"/>
              <a:buChar char="•"/>
            </a:pPr>
            <a:r>
              <a:rPr lang="en-US" sz="3200" b="1" dirty="0"/>
              <a:t>5 poles</a:t>
            </a:r>
            <a:r>
              <a:rPr lang="en-US" sz="3200" dirty="0"/>
              <a:t> would be a KYTC project cost; </a:t>
            </a:r>
            <a:r>
              <a:rPr lang="en-US" sz="3200" b="1" dirty="0"/>
              <a:t>1 pole</a:t>
            </a:r>
            <a:r>
              <a:rPr lang="en-US" sz="3200" dirty="0"/>
              <a:t> would be Duke Energy’s cost.</a:t>
            </a:r>
          </a:p>
          <a:p>
            <a:pPr marL="457200" lvl="0" indent="-457200">
              <a:buFont typeface="Arial" panose="020B0604020202020204" pitchFamily="34" charset="0"/>
              <a:buChar char="•"/>
            </a:pPr>
            <a:r>
              <a:rPr lang="en-US" sz="3200" dirty="0"/>
              <a:t>Estimated pole cost: </a:t>
            </a:r>
            <a:r>
              <a:rPr lang="en-US" sz="3200" b="1" dirty="0"/>
              <a:t>$200,000 each</a:t>
            </a:r>
            <a:endParaRPr lang="en-US" sz="3200" dirty="0"/>
          </a:p>
          <a:p>
            <a:pPr marL="457200" lvl="0" indent="-457200">
              <a:buFont typeface="Arial" panose="020B0604020202020204" pitchFamily="34" charset="0"/>
              <a:buChar char="•"/>
            </a:pPr>
            <a:r>
              <a:rPr lang="en-US" sz="3200" dirty="0"/>
              <a:t>Potential KYTC cost: </a:t>
            </a:r>
            <a:r>
              <a:rPr lang="en-US" sz="3200" b="1" dirty="0"/>
              <a:t>$1.0 million</a:t>
            </a:r>
          </a:p>
          <a:p>
            <a:pPr marL="457200" lvl="0" indent="-457200">
              <a:buFont typeface="Arial" panose="020B0604020202020204" pitchFamily="34" charset="0"/>
              <a:buChar char="•"/>
            </a:pPr>
            <a:endParaRPr lang="en-US" sz="2800" b="1" dirty="0"/>
          </a:p>
          <a:p>
            <a:pPr marL="457200" lvl="0" indent="-457200">
              <a:buFont typeface="Arial" panose="020B0604020202020204" pitchFamily="34" charset="0"/>
              <a:buChar char="•"/>
            </a:pPr>
            <a:endParaRPr lang="en-US" sz="2800" dirty="0"/>
          </a:p>
          <a:p>
            <a:endParaRPr lang="en-US" dirty="0"/>
          </a:p>
        </p:txBody>
      </p:sp>
      <p:sp>
        <p:nvSpPr>
          <p:cNvPr id="10" name="Content Placeholder 9">
            <a:extLst>
              <a:ext uri="{FF2B5EF4-FFF2-40B4-BE49-F238E27FC236}">
                <a16:creationId xmlns:a16="http://schemas.microsoft.com/office/drawing/2014/main" id="{F00E3DCC-906A-FBBC-04EE-1117387DF69D}"/>
              </a:ext>
            </a:extLst>
          </p:cNvPr>
          <p:cNvSpPr>
            <a:spLocks noGrp="1"/>
          </p:cNvSpPr>
          <p:nvPr>
            <p:ph sz="half" idx="3"/>
          </p:nvPr>
        </p:nvSpPr>
        <p:spPr>
          <a:xfrm>
            <a:off x="9418320" y="2366010"/>
            <a:ext cx="7955280" cy="6106287"/>
          </a:xfrm>
        </p:spPr>
        <p:txBody>
          <a:bodyPr/>
          <a:lstStyle/>
          <a:p>
            <a:r>
              <a:rPr lang="en-US" sz="3600" b="1" dirty="0"/>
              <a:t>Schedule Considerations</a:t>
            </a:r>
            <a:endParaRPr lang="en-US" sz="3600" dirty="0"/>
          </a:p>
          <a:p>
            <a:pPr lvl="0"/>
            <a:r>
              <a:rPr lang="en-US" sz="3200" dirty="0"/>
              <a:t>Duke Energy indicated a </a:t>
            </a:r>
            <a:r>
              <a:rPr lang="en-US" sz="3200" b="1" dirty="0"/>
              <a:t>12 to 18-month lead time</a:t>
            </a:r>
            <a:r>
              <a:rPr lang="en-US" sz="3200" dirty="0"/>
              <a:t> for the transmission poles.</a:t>
            </a:r>
          </a:p>
          <a:p>
            <a:pPr lvl="0"/>
            <a:r>
              <a:rPr lang="en-US" sz="3200" dirty="0"/>
              <a:t>The project also required </a:t>
            </a:r>
            <a:r>
              <a:rPr lang="en-US" sz="3200" b="1" dirty="0"/>
              <a:t>railroad (RR) coordination</a:t>
            </a:r>
            <a:r>
              <a:rPr lang="en-US" sz="3200" dirty="0"/>
              <a:t>, creating an additional schedule dependency.</a:t>
            </a:r>
          </a:p>
          <a:p>
            <a:pPr lvl="0"/>
            <a:r>
              <a:rPr lang="en-US" sz="3200" dirty="0"/>
              <a:t>With both utility procurement and RR coordination affecting the critical path, the project team considered </a:t>
            </a:r>
            <a:r>
              <a:rPr lang="en-US" sz="3200" b="1" dirty="0"/>
              <a:t>purchasing the poles early</a:t>
            </a:r>
            <a:r>
              <a:rPr lang="en-US" sz="3200" dirty="0"/>
              <a:t> to minimize the potential for utility-related delays.</a:t>
            </a:r>
          </a:p>
          <a:p>
            <a:endParaRPr lang="en-US" dirty="0"/>
          </a:p>
        </p:txBody>
      </p:sp>
    </p:spTree>
    <p:extLst>
      <p:ext uri="{BB962C8B-B14F-4D97-AF65-F5344CB8AC3E}">
        <p14:creationId xmlns:p14="http://schemas.microsoft.com/office/powerpoint/2010/main" val="39808175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BF7D6FC9-D2FE-DA40-BBA1-095B274B0590}"/>
            </a:ext>
          </a:extLst>
        </p:cNvPr>
        <p:cNvGrpSpPr/>
        <p:nvPr/>
      </p:nvGrpSpPr>
      <p:grpSpPr>
        <a:xfrm>
          <a:off x="0" y="0"/>
          <a:ext cx="0" cy="0"/>
          <a:chOff x="0" y="0"/>
          <a:chExt cx="0" cy="0"/>
        </a:xfrm>
      </p:grpSpPr>
      <p:grpSp>
        <p:nvGrpSpPr>
          <p:cNvPr id="5122" name="object 2">
            <a:extLst>
              <a:ext uri="{FF2B5EF4-FFF2-40B4-BE49-F238E27FC236}">
                <a16:creationId xmlns:a16="http://schemas.microsoft.com/office/drawing/2014/main" id="{57102E9A-E682-ADD6-B02F-DA4245097A45}"/>
              </a:ext>
            </a:extLst>
          </p:cNvPr>
          <p:cNvGrpSpPr>
            <a:grpSpLocks/>
          </p:cNvGrpSpPr>
          <p:nvPr/>
        </p:nvGrpSpPr>
        <p:grpSpPr bwMode="auto">
          <a:xfrm>
            <a:off x="0" y="0"/>
            <a:ext cx="5943386" cy="5448185"/>
            <a:chOff x="0" y="0"/>
            <a:chExt cx="7421613" cy="6022848"/>
          </a:xfrm>
        </p:grpSpPr>
        <p:pic>
          <p:nvPicPr>
            <p:cNvPr id="5123" name="object 3">
              <a:extLst>
                <a:ext uri="{FF2B5EF4-FFF2-40B4-BE49-F238E27FC236}">
                  <a16:creationId xmlns:a16="http://schemas.microsoft.com/office/drawing/2014/main" id="{D13F904F-7FFA-48B8-387A-4FCCA30C940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7421613" cy="6022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object 4">
              <a:extLst>
                <a:ext uri="{FF2B5EF4-FFF2-40B4-BE49-F238E27FC236}">
                  <a16:creationId xmlns:a16="http://schemas.microsoft.com/office/drawing/2014/main" id="{FF0F05A5-809E-CD91-B1DA-9FBFA8E382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32" y="416068"/>
              <a:ext cx="2743356" cy="2595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aphicFrame>
        <p:nvGraphicFramePr>
          <p:cNvPr id="4" name="Diagram 3">
            <a:extLst>
              <a:ext uri="{FF2B5EF4-FFF2-40B4-BE49-F238E27FC236}">
                <a16:creationId xmlns:a16="http://schemas.microsoft.com/office/drawing/2014/main" id="{2BF2E771-7597-5FF6-713C-8D9AF12661BA}"/>
              </a:ext>
            </a:extLst>
          </p:cNvPr>
          <p:cNvGraphicFramePr/>
          <p:nvPr>
            <p:extLst>
              <p:ext uri="{D42A27DB-BD31-4B8C-83A1-F6EECF244321}">
                <p14:modId xmlns:p14="http://schemas.microsoft.com/office/powerpoint/2010/main" val="1092377407"/>
              </p:ext>
            </p:extLst>
          </p:nvPr>
        </p:nvGraphicFramePr>
        <p:xfrm>
          <a:off x="147302" y="2486779"/>
          <a:ext cx="18000651" cy="766116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5" name="Diagram 4">
            <a:extLst>
              <a:ext uri="{FF2B5EF4-FFF2-40B4-BE49-F238E27FC236}">
                <a16:creationId xmlns:a16="http://schemas.microsoft.com/office/drawing/2014/main" id="{3C67E65E-7285-805E-7E07-FF6EAD4C6FE9}"/>
              </a:ext>
            </a:extLst>
          </p:cNvPr>
          <p:cNvGraphicFramePr/>
          <p:nvPr>
            <p:extLst>
              <p:ext uri="{D42A27DB-BD31-4B8C-83A1-F6EECF244321}">
                <p14:modId xmlns:p14="http://schemas.microsoft.com/office/powerpoint/2010/main" val="4072397847"/>
              </p:ext>
            </p:extLst>
          </p:nvPr>
        </p:nvGraphicFramePr>
        <p:xfrm>
          <a:off x="5791200" y="0"/>
          <a:ext cx="12192000" cy="2159000"/>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extLst>
      <p:ext uri="{BB962C8B-B14F-4D97-AF65-F5344CB8AC3E}">
        <p14:creationId xmlns:p14="http://schemas.microsoft.com/office/powerpoint/2010/main" val="13010935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FAEE0863-6D49-504B-4375-F582BE116F92}"/>
            </a:ext>
          </a:extLst>
        </p:cNvPr>
        <p:cNvGrpSpPr/>
        <p:nvPr/>
      </p:nvGrpSpPr>
      <p:grpSpPr>
        <a:xfrm>
          <a:off x="0" y="0"/>
          <a:ext cx="0" cy="0"/>
          <a:chOff x="0" y="0"/>
          <a:chExt cx="0" cy="0"/>
        </a:xfrm>
      </p:grpSpPr>
      <p:pic>
        <p:nvPicPr>
          <p:cNvPr id="3074" name="object 2">
            <a:extLst>
              <a:ext uri="{FF2B5EF4-FFF2-40B4-BE49-F238E27FC236}">
                <a16:creationId xmlns:a16="http://schemas.microsoft.com/office/drawing/2014/main" id="{91A5928B-5037-30C7-4EC0-4C0A3AA0832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116388" cy="333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object 3">
            <a:extLst>
              <a:ext uri="{FF2B5EF4-FFF2-40B4-BE49-F238E27FC236}">
                <a16:creationId xmlns:a16="http://schemas.microsoft.com/office/drawing/2014/main" id="{54E220F0-8097-2D7D-FC81-7FF0F90F4A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19088" y="79375"/>
            <a:ext cx="5268912" cy="1020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6" name="object 4">
            <a:extLst>
              <a:ext uri="{FF2B5EF4-FFF2-40B4-BE49-F238E27FC236}">
                <a16:creationId xmlns:a16="http://schemas.microsoft.com/office/drawing/2014/main" id="{1F2E7E32-1C6E-A145-2CAD-A6B576281BA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0856" y="237529"/>
            <a:ext cx="1058465" cy="1131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6" name="Diagram 5">
            <a:extLst>
              <a:ext uri="{FF2B5EF4-FFF2-40B4-BE49-F238E27FC236}">
                <a16:creationId xmlns:a16="http://schemas.microsoft.com/office/drawing/2014/main" id="{FFCC88CE-BD14-0DD5-3CAC-032D8E496914}"/>
              </a:ext>
            </a:extLst>
          </p:cNvPr>
          <p:cNvGraphicFramePr/>
          <p:nvPr>
            <p:extLst>
              <p:ext uri="{D42A27DB-BD31-4B8C-83A1-F6EECF244321}">
                <p14:modId xmlns:p14="http://schemas.microsoft.com/office/powerpoint/2010/main" val="686427652"/>
              </p:ext>
            </p:extLst>
          </p:nvPr>
        </p:nvGraphicFramePr>
        <p:xfrm>
          <a:off x="5791200" y="-35826"/>
          <a:ext cx="12192000" cy="319812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aphicFrame>
        <p:nvGraphicFramePr>
          <p:cNvPr id="7" name="Diagram 6">
            <a:extLst>
              <a:ext uri="{FF2B5EF4-FFF2-40B4-BE49-F238E27FC236}">
                <a16:creationId xmlns:a16="http://schemas.microsoft.com/office/drawing/2014/main" id="{BDA6BFB6-278C-D2C3-2DB9-2B20430E824D}"/>
              </a:ext>
            </a:extLst>
          </p:cNvPr>
          <p:cNvGraphicFramePr/>
          <p:nvPr>
            <p:extLst>
              <p:ext uri="{D42A27DB-BD31-4B8C-83A1-F6EECF244321}">
                <p14:modId xmlns:p14="http://schemas.microsoft.com/office/powerpoint/2010/main" val="3647392618"/>
              </p:ext>
            </p:extLst>
          </p:nvPr>
        </p:nvGraphicFramePr>
        <p:xfrm>
          <a:off x="304800" y="3009901"/>
          <a:ext cx="13868400" cy="7039570"/>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
        <p:nvSpPr>
          <p:cNvPr id="3" name="Oval 2">
            <a:extLst>
              <a:ext uri="{FF2B5EF4-FFF2-40B4-BE49-F238E27FC236}">
                <a16:creationId xmlns:a16="http://schemas.microsoft.com/office/drawing/2014/main" id="{DCEBF58C-378F-F239-AFD2-E5F9AB8F23D8}"/>
              </a:ext>
            </a:extLst>
          </p:cNvPr>
          <p:cNvSpPr/>
          <p:nvPr/>
        </p:nvSpPr>
        <p:spPr>
          <a:xfrm>
            <a:off x="105503" y="9944100"/>
            <a:ext cx="275497" cy="266699"/>
          </a:xfrm>
          <a:prstGeom prst="ellipse">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618172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2EE2FD-2E05-8804-3633-74B1136DAE8B}"/>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7CF10B0F-C653-A4DB-5F89-FE440A27D8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2F0F73E6-9F15-CC7C-2C86-65AE525BFD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BCC5433F-A394-DBAC-896B-ABF17A06E57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 name="Diagram 2">
            <a:extLst>
              <a:ext uri="{FF2B5EF4-FFF2-40B4-BE49-F238E27FC236}">
                <a16:creationId xmlns:a16="http://schemas.microsoft.com/office/drawing/2014/main" id="{9387C296-09A6-201C-60C1-47C33EE5FB60}"/>
              </a:ext>
            </a:extLst>
          </p:cNvPr>
          <p:cNvGraphicFramePr/>
          <p:nvPr>
            <p:extLst>
              <p:ext uri="{D42A27DB-BD31-4B8C-83A1-F6EECF244321}">
                <p14:modId xmlns:p14="http://schemas.microsoft.com/office/powerpoint/2010/main" val="2991779714"/>
              </p:ext>
            </p:extLst>
          </p:nvPr>
        </p:nvGraphicFramePr>
        <p:xfrm>
          <a:off x="20637" y="1841002"/>
          <a:ext cx="18287999" cy="677118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aphicFrame>
        <p:nvGraphicFramePr>
          <p:cNvPr id="5" name="Diagram 4">
            <a:extLst>
              <a:ext uri="{FF2B5EF4-FFF2-40B4-BE49-F238E27FC236}">
                <a16:creationId xmlns:a16="http://schemas.microsoft.com/office/drawing/2014/main" id="{46933E42-98D9-31D1-CC78-67BE59173B44}"/>
              </a:ext>
            </a:extLst>
          </p:cNvPr>
          <p:cNvGraphicFramePr/>
          <p:nvPr>
            <p:extLst>
              <p:ext uri="{D42A27DB-BD31-4B8C-83A1-F6EECF244321}">
                <p14:modId xmlns:p14="http://schemas.microsoft.com/office/powerpoint/2010/main" val="1129764556"/>
              </p:ext>
            </p:extLst>
          </p:nvPr>
        </p:nvGraphicFramePr>
        <p:xfrm>
          <a:off x="7162800" y="166189"/>
          <a:ext cx="9316180" cy="1807477"/>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
        <p:nvSpPr>
          <p:cNvPr id="4" name="TextBox 3">
            <a:extLst>
              <a:ext uri="{FF2B5EF4-FFF2-40B4-BE49-F238E27FC236}">
                <a16:creationId xmlns:a16="http://schemas.microsoft.com/office/drawing/2014/main" id="{A9878E86-F671-4222-2899-029A22B8356D}"/>
              </a:ext>
            </a:extLst>
          </p:cNvPr>
          <p:cNvSpPr txBox="1"/>
          <p:nvPr/>
        </p:nvSpPr>
        <p:spPr>
          <a:xfrm>
            <a:off x="533400" y="8960644"/>
            <a:ext cx="14935200" cy="1077218"/>
          </a:xfrm>
          <a:prstGeom prst="rect">
            <a:avLst/>
          </a:prstGeom>
          <a:noFill/>
        </p:spPr>
        <p:txBody>
          <a:bodyPr wrap="square">
            <a:spAutoFit/>
          </a:bodyPr>
          <a:lstStyle/>
          <a:p>
            <a:r>
              <a:rPr lang="en-US" sz="3200" b="1" dirty="0">
                <a:latin typeface="+mj-lt"/>
              </a:rPr>
              <a:t>Early utility accommodation is an investment in project certainty—reducing risk, protecting schedules, and improving KYTC’s ability to deliver projects successfully.</a:t>
            </a:r>
            <a:endParaRPr lang="en-US" sz="3200" dirty="0">
              <a:latin typeface="+mj-lt"/>
            </a:endParaRPr>
          </a:p>
        </p:txBody>
      </p:sp>
    </p:spTree>
    <p:extLst>
      <p:ext uri="{BB962C8B-B14F-4D97-AF65-F5344CB8AC3E}">
        <p14:creationId xmlns:p14="http://schemas.microsoft.com/office/powerpoint/2010/main" val="23381070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A14E89-D4FB-09ED-9675-F8F34DD5AE8E}"/>
            </a:ext>
          </a:extLst>
        </p:cNvPr>
        <p:cNvGrpSpPr/>
        <p:nvPr/>
      </p:nvGrpSpPr>
      <p:grpSpPr>
        <a:xfrm>
          <a:off x="0" y="0"/>
          <a:ext cx="0" cy="0"/>
          <a:chOff x="0" y="0"/>
          <a:chExt cx="0" cy="0"/>
        </a:xfrm>
      </p:grpSpPr>
      <p:pic>
        <p:nvPicPr>
          <p:cNvPr id="6147" name="object 3">
            <a:extLst>
              <a:ext uri="{FF2B5EF4-FFF2-40B4-BE49-F238E27FC236}">
                <a16:creationId xmlns:a16="http://schemas.microsoft.com/office/drawing/2014/main" id="{F996E094-B8CD-8141-1198-7ED605C0D3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DE5DBE80-F652-45BB-B8D2-C75ED6B82A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1" name="Diagram 10">
            <a:extLst>
              <a:ext uri="{FF2B5EF4-FFF2-40B4-BE49-F238E27FC236}">
                <a16:creationId xmlns:a16="http://schemas.microsoft.com/office/drawing/2014/main" id="{BD0682F2-89D3-FA8B-EF14-6C4D730EF8F5}"/>
              </a:ext>
            </a:extLst>
          </p:cNvPr>
          <p:cNvGraphicFramePr/>
          <p:nvPr>
            <p:extLst>
              <p:ext uri="{D42A27DB-BD31-4B8C-83A1-F6EECF244321}">
                <p14:modId xmlns:p14="http://schemas.microsoft.com/office/powerpoint/2010/main" val="1562694585"/>
              </p:ext>
            </p:extLst>
          </p:nvPr>
        </p:nvGraphicFramePr>
        <p:xfrm>
          <a:off x="381000" y="266700"/>
          <a:ext cx="14630400" cy="96393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123790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 grpId="0">
        <p:bldAsOne/>
      </p:bldGraphic>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1" id="{5AFB6E33-AF79-44B7-8C8F-C487BADE3259}" vid="{E8E9DF96-57FA-4EC4-BF72-3FFB6BAAD51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E0F30E28F43D84881B1E447717B93F8" ma:contentTypeVersion="8" ma:contentTypeDescription="Create a new document." ma:contentTypeScope="" ma:versionID="ac7a048db13a328c88eb3bd8876552f7">
  <xsd:schema xmlns:xsd="http://www.w3.org/2001/XMLSchema" xmlns:xs="http://www.w3.org/2001/XMLSchema" xmlns:p="http://schemas.microsoft.com/office/2006/metadata/properties" xmlns:ns2="b47a5aad-adfb-4dac-9d3f-47090e67d565" xmlns:ns3="9c16dc54-5a24-4afd-a61c-664ec7eab416" targetNamespace="http://schemas.microsoft.com/office/2006/metadata/properties" ma:root="true" ma:fieldsID="05ef1fb50c3bd5231898c81644cb9619" ns2:_="" ns3:_="">
    <xsd:import namespace="b47a5aad-adfb-4dac-9d3f-47090e67d565"/>
    <xsd:import namespace="9c16dc54-5a24-4afd-a61c-664ec7eab416"/>
    <xsd:element name="properties">
      <xsd:complexType>
        <xsd:sequence>
          <xsd:element name="documentManagement">
            <xsd:complexType>
              <xsd:all>
                <xsd:element ref="ns2:Speakers" minOccurs="0"/>
                <xsd:element ref="ns2:Day" minOccurs="0"/>
                <xsd:element ref="ns2:Year" minOccurs="0"/>
                <xsd:element ref="ns2:Section" minOccurs="0"/>
                <xsd:element ref="ns3: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47a5aad-adfb-4dac-9d3f-47090e67d565" elementFormDefault="qualified">
    <xsd:import namespace="http://schemas.microsoft.com/office/2006/documentManagement/types"/>
    <xsd:import namespace="http://schemas.microsoft.com/office/infopath/2007/PartnerControls"/>
    <xsd:element name="Speakers" ma:index="4" nillable="true" ma:displayName="Speakers" ma:internalName="Speakers" ma:readOnly="false">
      <xsd:simpleType>
        <xsd:restriction base="dms:Note">
          <xsd:maxLength value="255"/>
        </xsd:restriction>
      </xsd:simpleType>
    </xsd:element>
    <xsd:element name="Day" ma:index="5" nillable="true" ma:displayName="Day" ma:internalName="Day" ma:readOnly="false">
      <xsd:simpleType>
        <xsd:restriction base="dms:Text">
          <xsd:maxLength value="255"/>
        </xsd:restriction>
      </xsd:simpleType>
    </xsd:element>
    <xsd:element name="Year" ma:index="6" nillable="true" ma:displayName="Year" ma:internalName="Year" ma:readOnly="false">
      <xsd:simpleType>
        <xsd:restriction base="dms:Text">
          <xsd:maxLength value="255"/>
        </xsd:restriction>
      </xsd:simpleType>
    </xsd:element>
    <xsd:element name="Section" ma:index="7" nillable="true" ma:displayName="Section" ma:internalName="Section" ma:readOnly="false">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c16dc54-5a24-4afd-a61c-664ec7eab416"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8"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Year xmlns="b47a5aad-adfb-4dac-9d3f-47090e67d565">2026</Year>
    <Day xmlns="b47a5aad-adfb-4dac-9d3f-47090e67d565">Thursday</Day>
    <Speakers xmlns="b47a5aad-adfb-4dac-9d3f-47090e67d565">Emily Eising, Jennifer McCleve</Speakers>
    <Section xmlns="b47a5aad-adfb-4dac-9d3f-47090e67d565">3</Section>
  </documentManagement>
</p:properties>
</file>

<file path=customXml/itemProps1.xml><?xml version="1.0" encoding="utf-8"?>
<ds:datastoreItem xmlns:ds="http://schemas.openxmlformats.org/officeDocument/2006/customXml" ds:itemID="{16E641A9-A9E3-46F7-8DBD-FD592146CF07}"/>
</file>

<file path=customXml/itemProps2.xml><?xml version="1.0" encoding="utf-8"?>
<ds:datastoreItem xmlns:ds="http://schemas.openxmlformats.org/officeDocument/2006/customXml" ds:itemID="{C4E3CD1E-9CBB-4D3F-AB3B-4CC34A56EC99}"/>
</file>

<file path=customXml/itemProps3.xml><?xml version="1.0" encoding="utf-8"?>
<ds:datastoreItem xmlns:ds="http://schemas.openxmlformats.org/officeDocument/2006/customXml" ds:itemID="{3056CF84-00CB-4826-B115-D518C1643FEF}"/>
</file>

<file path=docProps/app.xml><?xml version="1.0" encoding="utf-8"?>
<Properties xmlns="http://schemas.openxmlformats.org/officeDocument/2006/extended-properties" xmlns:vt="http://schemas.openxmlformats.org/officeDocument/2006/docPropsVTypes">
  <Template>2026Partneringconferencetemplate</Template>
  <TotalTime>1146</TotalTime>
  <Words>1473</Words>
  <Application>Microsoft Office PowerPoint</Application>
  <PresentationFormat>Custom</PresentationFormat>
  <Paragraphs>199</Paragraphs>
  <Slides>22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Aptos</vt:lpstr>
      <vt:lpstr>Arial</vt:lpstr>
      <vt:lpstr>Calibri</vt:lpstr>
      <vt:lpstr>MicrogrammaExtDBol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McCleve, Nick M (KYTC)</dc:creator>
  <cp:lastModifiedBy>McCleve, Jennifer H (KYTC)</cp:lastModifiedBy>
  <cp:revision>4</cp:revision>
  <dcterms:created xsi:type="dcterms:W3CDTF">2026-08-11T14:32:34Z</dcterms:created>
  <dcterms:modified xsi:type="dcterms:W3CDTF">2026-09-03T13:39:44Z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verter">
    <vt:lpwstr>StructuredOutput v10.0.19912.1</vt:lpwstr>
  </property>
  <property fmtid="{D5CDD505-2E9C-101B-9397-08002B2CF9AE}" pid="3" name="Created">
    <vt:filetime>2026-07-13T00:00:00Z</vt:filetime>
  </property>
  <property fmtid="{D5CDD505-2E9C-101B-9397-08002B2CF9AE}" pid="4" name="CreationClient">
    <vt:lpwstr>authoring</vt:lpwstr>
  </property>
  <property fmtid="{D5CDD505-2E9C-101B-9397-08002B2CF9AE}" pid="5" name="Creator">
    <vt:lpwstr>Adobe Express</vt:lpwstr>
  </property>
  <property fmtid="{D5CDD505-2E9C-101B-9397-08002B2CF9AE}" pid="6" name="LastSaved">
    <vt:filetime>2026-07-13T00:00:00Z</vt:filetime>
  </property>
  <property fmtid="{D5CDD505-2E9C-101B-9397-08002B2CF9AE}" pid="7" name="Producer">
    <vt:lpwstr>Adobe Express</vt:lpwstr>
  </property>
  <property fmtid="{D5CDD505-2E9C-101B-9397-08002B2CF9AE}" pid="8" name="ContentTypeId">
    <vt:lpwstr>0x0101009E0F30E28F43D84881B1E447717B93F8</vt:lpwstr>
  </property>
</Properties>
</file>